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56" r:id="rId2"/>
    <p:sldId id="274" r:id="rId3"/>
    <p:sldId id="280" r:id="rId4"/>
    <p:sldId id="283" r:id="rId5"/>
    <p:sldId id="275" r:id="rId6"/>
    <p:sldId id="276" r:id="rId7"/>
    <p:sldId id="277" r:id="rId8"/>
    <p:sldId id="281" r:id="rId9"/>
    <p:sldId id="278" r:id="rId10"/>
    <p:sldId id="279" r:id="rId11"/>
    <p:sldId id="284" r:id="rId12"/>
    <p:sldId id="260" r:id="rId13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B1E2"/>
    <a:srgbClr val="003399"/>
    <a:srgbClr val="A6D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3979" autoAdjust="0"/>
  </p:normalViewPr>
  <p:slideViewPr>
    <p:cSldViewPr showGuides="1">
      <p:cViewPr varScale="1">
        <p:scale>
          <a:sx n="62" d="100"/>
          <a:sy n="62" d="100"/>
        </p:scale>
        <p:origin x="1452" y="84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114AF3-8CE2-42FF-BB44-2FF97328689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462A316-3ECB-49F7-B551-3179C2760C4C}">
      <dgm:prSet/>
      <dgm:spPr/>
      <dgm:t>
        <a:bodyPr/>
        <a:lstStyle/>
        <a:p>
          <a:pPr rtl="0"/>
          <a:r>
            <a:rPr lang="pl-PL" dirty="0" smtClean="0"/>
            <a:t>rozporządzenie PE i Rady (UE) 2021/1060 ustanawiające wspólne przepisy dotyczące funduszy EU (tzw. rozporządzenie ogólne)  - Rozdział II. tytuł III. </a:t>
          </a:r>
          <a:endParaRPr lang="pl-PL" dirty="0"/>
        </a:p>
      </dgm:t>
    </dgm:pt>
    <dgm:pt modelId="{B5524CBD-31C5-43D8-B7AE-BD86E6AF8878}" type="parTrans" cxnId="{305F003E-6447-4D43-B967-60B409A572B1}">
      <dgm:prSet/>
      <dgm:spPr/>
      <dgm:t>
        <a:bodyPr/>
        <a:lstStyle/>
        <a:p>
          <a:endParaRPr lang="pl-PL"/>
        </a:p>
      </dgm:t>
    </dgm:pt>
    <dgm:pt modelId="{9F65CF78-67A0-43EB-851A-B844DC2A697C}" type="sibTrans" cxnId="{305F003E-6447-4D43-B967-60B409A572B1}">
      <dgm:prSet/>
      <dgm:spPr/>
      <dgm:t>
        <a:bodyPr/>
        <a:lstStyle/>
        <a:p>
          <a:endParaRPr lang="pl-PL"/>
        </a:p>
      </dgm:t>
    </dgm:pt>
    <dgm:pt modelId="{A8DBA8AC-A7AD-4A89-970F-1FF62229D90E}">
      <dgm:prSet/>
      <dgm:spPr/>
      <dgm:t>
        <a:bodyPr/>
        <a:lstStyle/>
        <a:p>
          <a:pPr rtl="0"/>
          <a:r>
            <a:rPr lang="pl-PL" dirty="0" smtClean="0"/>
            <a:t>rozporządzenie PE i Rady (UE) 2021/1139 ustanawiające Europejski Fundusz Morski, Rybacki i Akwakultury (tzw. rozporządzenie EFMRA) - art. 30</a:t>
          </a:r>
          <a:endParaRPr lang="pl-PL" dirty="0"/>
        </a:p>
      </dgm:t>
    </dgm:pt>
    <dgm:pt modelId="{F72E226B-8172-4AA6-B8F4-53B387BB1F21}" type="parTrans" cxnId="{CF83B899-1DC0-483C-B279-ED9AE387F01E}">
      <dgm:prSet/>
      <dgm:spPr/>
      <dgm:t>
        <a:bodyPr/>
        <a:lstStyle/>
        <a:p>
          <a:endParaRPr lang="pl-PL"/>
        </a:p>
      </dgm:t>
    </dgm:pt>
    <dgm:pt modelId="{2B55FF97-299A-4B82-850F-5B134680024A}" type="sibTrans" cxnId="{CF83B899-1DC0-483C-B279-ED9AE387F01E}">
      <dgm:prSet/>
      <dgm:spPr/>
      <dgm:t>
        <a:bodyPr/>
        <a:lstStyle/>
        <a:p>
          <a:endParaRPr lang="pl-PL"/>
        </a:p>
      </dgm:t>
    </dgm:pt>
    <dgm:pt modelId="{A34DF500-B575-4E13-BA8A-163225049AF7}">
      <dgm:prSet/>
      <dgm:spPr/>
      <dgm:t>
        <a:bodyPr/>
        <a:lstStyle/>
        <a:p>
          <a:pPr rtl="0"/>
          <a:r>
            <a:rPr lang="pl-PL" dirty="0" smtClean="0"/>
            <a:t>Program Fundusze Europejskie dla Rybactwa na lata 2021-2027</a:t>
          </a:r>
        </a:p>
        <a:p>
          <a:pPr rtl="0"/>
          <a:r>
            <a:rPr lang="pl-PL" dirty="0" smtClean="0"/>
            <a:t>zatwierdzony przez KE 9.12.2022 r.</a:t>
          </a:r>
          <a:endParaRPr lang="pl-PL" dirty="0"/>
        </a:p>
      </dgm:t>
    </dgm:pt>
    <dgm:pt modelId="{245F5ABC-F825-4C9F-A0A4-98F36C1F5C38}" type="parTrans" cxnId="{64C8C654-4AF4-4229-9C90-6998538698E5}">
      <dgm:prSet/>
      <dgm:spPr/>
      <dgm:t>
        <a:bodyPr/>
        <a:lstStyle/>
        <a:p>
          <a:endParaRPr lang="pl-PL"/>
        </a:p>
      </dgm:t>
    </dgm:pt>
    <dgm:pt modelId="{E4317D15-F56C-4C74-AAB0-9915BC6C44D1}" type="sibTrans" cxnId="{64C8C654-4AF4-4229-9C90-6998538698E5}">
      <dgm:prSet/>
      <dgm:spPr/>
      <dgm:t>
        <a:bodyPr/>
        <a:lstStyle/>
        <a:p>
          <a:endParaRPr lang="pl-PL"/>
        </a:p>
      </dgm:t>
    </dgm:pt>
    <dgm:pt modelId="{DA3EE6FB-6C87-419D-85FA-3C7987B47BD1}">
      <dgm:prSet/>
      <dgm:spPr/>
      <dgm:t>
        <a:bodyPr/>
        <a:lstStyle/>
        <a:p>
          <a:pPr rtl="0"/>
          <a:r>
            <a:rPr lang="pl-PL" dirty="0" smtClean="0"/>
            <a:t>projektowana ustawa o wspieraniu zrównoważonego rozwoju sektora rybackiego z udziałem Europejskiego Funduszu Morskiego, Rybackiego i Akwakultury na lata 2021-2027</a:t>
          </a:r>
          <a:endParaRPr lang="pl-PL" dirty="0"/>
        </a:p>
      </dgm:t>
    </dgm:pt>
    <dgm:pt modelId="{1A7322F1-5B5C-46EA-8D89-712DC636DAE7}" type="parTrans" cxnId="{11F9F0AC-D0D6-4F73-83EA-8B57D19C05B9}">
      <dgm:prSet/>
      <dgm:spPr/>
      <dgm:t>
        <a:bodyPr/>
        <a:lstStyle/>
        <a:p>
          <a:endParaRPr lang="pl-PL"/>
        </a:p>
      </dgm:t>
    </dgm:pt>
    <dgm:pt modelId="{511AAA4E-59B6-43EE-B231-AF86B4A32284}" type="sibTrans" cxnId="{11F9F0AC-D0D6-4F73-83EA-8B57D19C05B9}">
      <dgm:prSet/>
      <dgm:spPr/>
      <dgm:t>
        <a:bodyPr/>
        <a:lstStyle/>
        <a:p>
          <a:endParaRPr lang="pl-PL"/>
        </a:p>
      </dgm:t>
    </dgm:pt>
    <dgm:pt modelId="{BB0EE5C0-F6EC-4242-A469-5B671CAC76B7}" type="pres">
      <dgm:prSet presAssocID="{A4114AF3-8CE2-42FF-BB44-2FF97328689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7EFFD1F-09C6-4E8F-9896-7E23A912C677}" type="pres">
      <dgm:prSet presAssocID="{6462A316-3ECB-49F7-B551-3179C2760C4C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D0BEF78-E7A5-4CA0-B4FF-7DB8F7CC3718}" type="pres">
      <dgm:prSet presAssocID="{9F65CF78-67A0-43EB-851A-B844DC2A697C}" presName="spacer" presStyleCnt="0"/>
      <dgm:spPr/>
    </dgm:pt>
    <dgm:pt modelId="{E805C55A-D95A-46F0-AC73-FA1DB01748C5}" type="pres">
      <dgm:prSet presAssocID="{A8DBA8AC-A7AD-4A89-970F-1FF62229D90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E29B540-5113-4425-8AB2-4FE86C994740}" type="pres">
      <dgm:prSet presAssocID="{2B55FF97-299A-4B82-850F-5B134680024A}" presName="spacer" presStyleCnt="0"/>
      <dgm:spPr/>
    </dgm:pt>
    <dgm:pt modelId="{4C9B64E4-300A-47F0-93BF-3538A7B0D542}" type="pres">
      <dgm:prSet presAssocID="{A34DF500-B575-4E13-BA8A-163225049AF7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8AD6CBC-BFCC-4944-A322-16F08215F74F}" type="pres">
      <dgm:prSet presAssocID="{E4317D15-F56C-4C74-AAB0-9915BC6C44D1}" presName="spacer" presStyleCnt="0"/>
      <dgm:spPr/>
    </dgm:pt>
    <dgm:pt modelId="{50665AC8-C8CA-4D22-9464-98EDF622BC11}" type="pres">
      <dgm:prSet presAssocID="{DA3EE6FB-6C87-419D-85FA-3C7987B47BD1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E09D644A-4239-4285-820C-9179056747B7}" type="presOf" srcId="{A4114AF3-8CE2-42FF-BB44-2FF97328689F}" destId="{BB0EE5C0-F6EC-4242-A469-5B671CAC76B7}" srcOrd="0" destOrd="0" presId="urn:microsoft.com/office/officeart/2005/8/layout/vList2"/>
    <dgm:cxn modelId="{305F003E-6447-4D43-B967-60B409A572B1}" srcId="{A4114AF3-8CE2-42FF-BB44-2FF97328689F}" destId="{6462A316-3ECB-49F7-B551-3179C2760C4C}" srcOrd="0" destOrd="0" parTransId="{B5524CBD-31C5-43D8-B7AE-BD86E6AF8878}" sibTransId="{9F65CF78-67A0-43EB-851A-B844DC2A697C}"/>
    <dgm:cxn modelId="{044BF8BC-8DE1-4FA9-AA3B-F1E013180123}" type="presOf" srcId="{6462A316-3ECB-49F7-B551-3179C2760C4C}" destId="{F7EFFD1F-09C6-4E8F-9896-7E23A912C677}" srcOrd="0" destOrd="0" presId="urn:microsoft.com/office/officeart/2005/8/layout/vList2"/>
    <dgm:cxn modelId="{64C8C654-4AF4-4229-9C90-6998538698E5}" srcId="{A4114AF3-8CE2-42FF-BB44-2FF97328689F}" destId="{A34DF500-B575-4E13-BA8A-163225049AF7}" srcOrd="2" destOrd="0" parTransId="{245F5ABC-F825-4C9F-A0A4-98F36C1F5C38}" sibTransId="{E4317D15-F56C-4C74-AAB0-9915BC6C44D1}"/>
    <dgm:cxn modelId="{CF83B899-1DC0-483C-B279-ED9AE387F01E}" srcId="{A4114AF3-8CE2-42FF-BB44-2FF97328689F}" destId="{A8DBA8AC-A7AD-4A89-970F-1FF62229D90E}" srcOrd="1" destOrd="0" parTransId="{F72E226B-8172-4AA6-B8F4-53B387BB1F21}" sibTransId="{2B55FF97-299A-4B82-850F-5B134680024A}"/>
    <dgm:cxn modelId="{F58FCE32-FC8F-42C8-915D-22521C814C38}" type="presOf" srcId="{DA3EE6FB-6C87-419D-85FA-3C7987B47BD1}" destId="{50665AC8-C8CA-4D22-9464-98EDF622BC11}" srcOrd="0" destOrd="0" presId="urn:microsoft.com/office/officeart/2005/8/layout/vList2"/>
    <dgm:cxn modelId="{401E0AF1-93E7-42B8-A8F4-3FB9ADD5A64A}" type="presOf" srcId="{A34DF500-B575-4E13-BA8A-163225049AF7}" destId="{4C9B64E4-300A-47F0-93BF-3538A7B0D542}" srcOrd="0" destOrd="0" presId="urn:microsoft.com/office/officeart/2005/8/layout/vList2"/>
    <dgm:cxn modelId="{7A17C4DD-BD34-4153-8F3B-882F36A3FC9B}" type="presOf" srcId="{A8DBA8AC-A7AD-4A89-970F-1FF62229D90E}" destId="{E805C55A-D95A-46F0-AC73-FA1DB01748C5}" srcOrd="0" destOrd="0" presId="urn:microsoft.com/office/officeart/2005/8/layout/vList2"/>
    <dgm:cxn modelId="{11F9F0AC-D0D6-4F73-83EA-8B57D19C05B9}" srcId="{A4114AF3-8CE2-42FF-BB44-2FF97328689F}" destId="{DA3EE6FB-6C87-419D-85FA-3C7987B47BD1}" srcOrd="3" destOrd="0" parTransId="{1A7322F1-5B5C-46EA-8D89-712DC636DAE7}" sibTransId="{511AAA4E-59B6-43EE-B231-AF86B4A32284}"/>
    <dgm:cxn modelId="{72575EDE-8629-402E-B410-123880246622}" type="presParOf" srcId="{BB0EE5C0-F6EC-4242-A469-5B671CAC76B7}" destId="{F7EFFD1F-09C6-4E8F-9896-7E23A912C677}" srcOrd="0" destOrd="0" presId="urn:microsoft.com/office/officeart/2005/8/layout/vList2"/>
    <dgm:cxn modelId="{760D614C-3AD5-4BEB-9155-3CD3B15FBC1F}" type="presParOf" srcId="{BB0EE5C0-F6EC-4242-A469-5B671CAC76B7}" destId="{7D0BEF78-E7A5-4CA0-B4FF-7DB8F7CC3718}" srcOrd="1" destOrd="0" presId="urn:microsoft.com/office/officeart/2005/8/layout/vList2"/>
    <dgm:cxn modelId="{40B142A4-EB54-49B4-B0C3-63BD0619DD81}" type="presParOf" srcId="{BB0EE5C0-F6EC-4242-A469-5B671CAC76B7}" destId="{E805C55A-D95A-46F0-AC73-FA1DB01748C5}" srcOrd="2" destOrd="0" presId="urn:microsoft.com/office/officeart/2005/8/layout/vList2"/>
    <dgm:cxn modelId="{F825A157-91F2-4378-AFF2-30C259DEB8D9}" type="presParOf" srcId="{BB0EE5C0-F6EC-4242-A469-5B671CAC76B7}" destId="{CE29B540-5113-4425-8AB2-4FE86C994740}" srcOrd="3" destOrd="0" presId="urn:microsoft.com/office/officeart/2005/8/layout/vList2"/>
    <dgm:cxn modelId="{45F79A6B-8200-4A8D-A208-F7C3241510CB}" type="presParOf" srcId="{BB0EE5C0-F6EC-4242-A469-5B671CAC76B7}" destId="{4C9B64E4-300A-47F0-93BF-3538A7B0D542}" srcOrd="4" destOrd="0" presId="urn:microsoft.com/office/officeart/2005/8/layout/vList2"/>
    <dgm:cxn modelId="{9D7F2C99-857D-4F8E-9D0D-949A61AAFD3A}" type="presParOf" srcId="{BB0EE5C0-F6EC-4242-A469-5B671CAC76B7}" destId="{58AD6CBC-BFCC-4944-A322-16F08215F74F}" srcOrd="5" destOrd="0" presId="urn:microsoft.com/office/officeart/2005/8/layout/vList2"/>
    <dgm:cxn modelId="{C5C4CB80-1725-4340-961B-62D2F2C7A7F9}" type="presParOf" srcId="{BB0EE5C0-F6EC-4242-A469-5B671CAC76B7}" destId="{50665AC8-C8CA-4D22-9464-98EDF622BC1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45E12B-DC97-4F20-B77B-CB17994301C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43070B1-F37A-42D5-BB2A-ACCA03FFEA83}">
      <dgm:prSet/>
      <dgm:spPr/>
      <dgm:t>
        <a:bodyPr/>
        <a:lstStyle/>
        <a:p>
          <a:pPr rtl="0"/>
          <a:r>
            <a:rPr lang="pl-PL" dirty="0" smtClean="0"/>
            <a:t>projektowana ustawa o wspieraniu zrównoważonego rozwoju sektora rybackiego z udziałem EFMRA na lata 2021-2027 </a:t>
          </a:r>
          <a:endParaRPr lang="pl-PL" dirty="0"/>
        </a:p>
      </dgm:t>
    </dgm:pt>
    <dgm:pt modelId="{C052D0DC-0E38-4171-A20D-6343D58A725F}" type="parTrans" cxnId="{9A26B448-E580-4C78-8ACC-7D4D7EBD1A44}">
      <dgm:prSet/>
      <dgm:spPr/>
      <dgm:t>
        <a:bodyPr/>
        <a:lstStyle/>
        <a:p>
          <a:endParaRPr lang="pl-PL"/>
        </a:p>
      </dgm:t>
    </dgm:pt>
    <dgm:pt modelId="{AC84CF95-982D-4979-B9C7-E61B5A97F60E}" type="sibTrans" cxnId="{9A26B448-E580-4C78-8ACC-7D4D7EBD1A44}">
      <dgm:prSet/>
      <dgm:spPr/>
      <dgm:t>
        <a:bodyPr/>
        <a:lstStyle/>
        <a:p>
          <a:endParaRPr lang="pl-PL"/>
        </a:p>
      </dgm:t>
    </dgm:pt>
    <dgm:pt modelId="{1EA570C5-27A4-4E11-9280-D4D2B0225390}">
      <dgm:prSet/>
      <dgm:spPr/>
      <dgm:t>
        <a:bodyPr/>
        <a:lstStyle/>
        <a:p>
          <a:pPr rtl="0"/>
          <a:r>
            <a:rPr lang="pl-PL" smtClean="0"/>
            <a:t>rządowy projekt ustawy wpłynął do Sejmu 5.04.2023 r.</a:t>
          </a:r>
          <a:endParaRPr lang="pl-PL"/>
        </a:p>
      </dgm:t>
    </dgm:pt>
    <dgm:pt modelId="{5C3199CF-6B5C-4B00-A001-AB7B033702A5}" type="parTrans" cxnId="{7A766E4D-EF38-420A-8B59-2468E68B91DA}">
      <dgm:prSet/>
      <dgm:spPr/>
      <dgm:t>
        <a:bodyPr/>
        <a:lstStyle/>
        <a:p>
          <a:endParaRPr lang="pl-PL"/>
        </a:p>
      </dgm:t>
    </dgm:pt>
    <dgm:pt modelId="{1E155C03-F6DB-451B-ACB8-43DAB9F0635C}" type="sibTrans" cxnId="{7A766E4D-EF38-420A-8B59-2468E68B91DA}">
      <dgm:prSet/>
      <dgm:spPr/>
      <dgm:t>
        <a:bodyPr/>
        <a:lstStyle/>
        <a:p>
          <a:endParaRPr lang="pl-PL"/>
        </a:p>
      </dgm:t>
    </dgm:pt>
    <dgm:pt modelId="{B4CD3724-00D7-4F3F-9926-ACFF4BBDC734}">
      <dgm:prSet/>
      <dgm:spPr/>
      <dgm:t>
        <a:bodyPr/>
        <a:lstStyle/>
        <a:p>
          <a:pPr rtl="0"/>
          <a:r>
            <a:rPr lang="pl-PL" dirty="0" smtClean="0"/>
            <a:t>planowane prace parlamentarne maj-czerwiec 2023 r. </a:t>
          </a:r>
          <a:endParaRPr lang="pl-PL" dirty="0"/>
        </a:p>
      </dgm:t>
    </dgm:pt>
    <dgm:pt modelId="{A6B66744-A39E-4AA7-AAB2-26B683DD4D90}" type="parTrans" cxnId="{B724B1A3-0103-4A84-AD9E-AFDC454BE45A}">
      <dgm:prSet/>
      <dgm:spPr/>
      <dgm:t>
        <a:bodyPr/>
        <a:lstStyle/>
        <a:p>
          <a:endParaRPr lang="pl-PL"/>
        </a:p>
      </dgm:t>
    </dgm:pt>
    <dgm:pt modelId="{8DC58F7D-8520-4752-9E5F-EA1C0E8954DF}" type="sibTrans" cxnId="{B724B1A3-0103-4A84-AD9E-AFDC454BE45A}">
      <dgm:prSet/>
      <dgm:spPr/>
      <dgm:t>
        <a:bodyPr/>
        <a:lstStyle/>
        <a:p>
          <a:endParaRPr lang="pl-PL"/>
        </a:p>
      </dgm:t>
    </dgm:pt>
    <dgm:pt modelId="{9ECCD382-75C4-4B57-95EE-CCF5D8CC7BBC}">
      <dgm:prSet/>
      <dgm:spPr/>
      <dgm:t>
        <a:bodyPr/>
        <a:lstStyle/>
        <a:p>
          <a:pPr rtl="0"/>
          <a:r>
            <a:rPr lang="pl-PL" smtClean="0"/>
            <a:t>przepisy wykonawcze - w MRiRW trwają prace nad projektami 11 rozporządzeń do realizacji programu </a:t>
          </a:r>
          <a:endParaRPr lang="pl-PL"/>
        </a:p>
      </dgm:t>
    </dgm:pt>
    <dgm:pt modelId="{629A7A52-B0C4-4294-8849-4B7F4751406C}" type="parTrans" cxnId="{600766E2-0779-40FB-820D-56FC5C24E516}">
      <dgm:prSet/>
      <dgm:spPr/>
      <dgm:t>
        <a:bodyPr/>
        <a:lstStyle/>
        <a:p>
          <a:endParaRPr lang="pl-PL"/>
        </a:p>
      </dgm:t>
    </dgm:pt>
    <dgm:pt modelId="{43F81A8D-BD33-4302-83C0-FB13F6F956B8}" type="sibTrans" cxnId="{600766E2-0779-40FB-820D-56FC5C24E516}">
      <dgm:prSet/>
      <dgm:spPr/>
      <dgm:t>
        <a:bodyPr/>
        <a:lstStyle/>
        <a:p>
          <a:endParaRPr lang="pl-PL"/>
        </a:p>
      </dgm:t>
    </dgm:pt>
    <dgm:pt modelId="{D9AD40BE-69A2-49DB-8519-806D231FFC96}">
      <dgm:prSet/>
      <dgm:spPr/>
      <dgm:t>
        <a:bodyPr/>
        <a:lstStyle/>
        <a:p>
          <a:pPr rtl="0"/>
          <a:r>
            <a:rPr lang="pl-PL" smtClean="0"/>
            <a:t>projektowane wytyczne Instytucji Zarządzającej </a:t>
          </a:r>
          <a:endParaRPr lang="pl-PL"/>
        </a:p>
      </dgm:t>
    </dgm:pt>
    <dgm:pt modelId="{5D1E52A0-6622-4FCD-8DFC-E64CF5E0A399}" type="parTrans" cxnId="{61779A91-6E82-4C6C-8B10-AB8C915CED7E}">
      <dgm:prSet/>
      <dgm:spPr/>
      <dgm:t>
        <a:bodyPr/>
        <a:lstStyle/>
        <a:p>
          <a:endParaRPr lang="pl-PL"/>
        </a:p>
      </dgm:t>
    </dgm:pt>
    <dgm:pt modelId="{89C75A5F-7B44-4F72-8025-2136D4D6EE0D}" type="sibTrans" cxnId="{61779A91-6E82-4C6C-8B10-AB8C915CED7E}">
      <dgm:prSet/>
      <dgm:spPr/>
      <dgm:t>
        <a:bodyPr/>
        <a:lstStyle/>
        <a:p>
          <a:endParaRPr lang="pl-PL"/>
        </a:p>
      </dgm:t>
    </dgm:pt>
    <dgm:pt modelId="{69165F51-F496-44A5-9D8E-08762AF82CB1}">
      <dgm:prSet/>
      <dgm:spPr/>
      <dgm:t>
        <a:bodyPr/>
        <a:lstStyle/>
        <a:p>
          <a:pPr rtl="0"/>
          <a:r>
            <a:rPr lang="pl-PL" i="0" u="none" dirty="0" smtClean="0"/>
            <a:t>druk sejmowy nr 3143</a:t>
          </a:r>
          <a:endParaRPr lang="pl-PL" i="0" u="none" dirty="0"/>
        </a:p>
      </dgm:t>
    </dgm:pt>
    <dgm:pt modelId="{750AF910-842B-4713-861A-B0E102B542FE}" type="parTrans" cxnId="{EF000ABF-5742-4990-9292-CAD78D821D57}">
      <dgm:prSet/>
      <dgm:spPr/>
      <dgm:t>
        <a:bodyPr/>
        <a:lstStyle/>
        <a:p>
          <a:endParaRPr lang="pl-PL"/>
        </a:p>
      </dgm:t>
    </dgm:pt>
    <dgm:pt modelId="{9B005B9A-24E1-4BE8-8B40-24F40D2511A7}" type="sibTrans" cxnId="{EF000ABF-5742-4990-9292-CAD78D821D57}">
      <dgm:prSet/>
      <dgm:spPr/>
      <dgm:t>
        <a:bodyPr/>
        <a:lstStyle/>
        <a:p>
          <a:endParaRPr lang="pl-PL"/>
        </a:p>
      </dgm:t>
    </dgm:pt>
    <dgm:pt modelId="{91245135-B063-4156-B38A-C9A492BE0C71}" type="pres">
      <dgm:prSet presAssocID="{1D45E12B-DC97-4F20-B77B-CB17994301C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3E85787C-ECD0-478F-B898-90940C31AC83}" type="pres">
      <dgm:prSet presAssocID="{343070B1-F37A-42D5-BB2A-ACCA03FFEA8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6089EEE-C115-4911-B073-1BF5931D50EB}" type="pres">
      <dgm:prSet presAssocID="{343070B1-F37A-42D5-BB2A-ACCA03FFEA83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F7BDF19-556F-4E52-A0D9-64EA649A09BF}" type="pres">
      <dgm:prSet presAssocID="{9ECCD382-75C4-4B57-95EE-CCF5D8CC7BB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665B987-4074-4842-8003-FBB342735B57}" type="pres">
      <dgm:prSet presAssocID="{43F81A8D-BD33-4302-83C0-FB13F6F956B8}" presName="spacer" presStyleCnt="0"/>
      <dgm:spPr/>
    </dgm:pt>
    <dgm:pt modelId="{B2AE6A4C-45E6-4311-992E-F0080828DE01}" type="pres">
      <dgm:prSet presAssocID="{D9AD40BE-69A2-49DB-8519-806D231FFC9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9A26B448-E580-4C78-8ACC-7D4D7EBD1A44}" srcId="{1D45E12B-DC97-4F20-B77B-CB17994301CF}" destId="{343070B1-F37A-42D5-BB2A-ACCA03FFEA83}" srcOrd="0" destOrd="0" parTransId="{C052D0DC-0E38-4171-A20D-6343D58A725F}" sibTransId="{AC84CF95-982D-4979-B9C7-E61B5A97F60E}"/>
    <dgm:cxn modelId="{61779A91-6E82-4C6C-8B10-AB8C915CED7E}" srcId="{1D45E12B-DC97-4F20-B77B-CB17994301CF}" destId="{D9AD40BE-69A2-49DB-8519-806D231FFC96}" srcOrd="2" destOrd="0" parTransId="{5D1E52A0-6622-4FCD-8DFC-E64CF5E0A399}" sibTransId="{89C75A5F-7B44-4F72-8025-2136D4D6EE0D}"/>
    <dgm:cxn modelId="{F220BEDD-673D-4D41-894D-8642AF63A989}" type="presOf" srcId="{9ECCD382-75C4-4B57-95EE-CCF5D8CC7BBC}" destId="{EF7BDF19-556F-4E52-A0D9-64EA649A09BF}" srcOrd="0" destOrd="0" presId="urn:microsoft.com/office/officeart/2005/8/layout/vList2"/>
    <dgm:cxn modelId="{600766E2-0779-40FB-820D-56FC5C24E516}" srcId="{1D45E12B-DC97-4F20-B77B-CB17994301CF}" destId="{9ECCD382-75C4-4B57-95EE-CCF5D8CC7BBC}" srcOrd="1" destOrd="0" parTransId="{629A7A52-B0C4-4294-8849-4B7F4751406C}" sibTransId="{43F81A8D-BD33-4302-83C0-FB13F6F956B8}"/>
    <dgm:cxn modelId="{5D05D789-786E-4CC2-BD9F-80FC471C8164}" type="presOf" srcId="{D9AD40BE-69A2-49DB-8519-806D231FFC96}" destId="{B2AE6A4C-45E6-4311-992E-F0080828DE01}" srcOrd="0" destOrd="0" presId="urn:microsoft.com/office/officeart/2005/8/layout/vList2"/>
    <dgm:cxn modelId="{CF6B2777-6F86-4004-AC45-D5DB265BCAFA}" type="presOf" srcId="{69165F51-F496-44A5-9D8E-08762AF82CB1}" destId="{56089EEE-C115-4911-B073-1BF5931D50EB}" srcOrd="0" destOrd="2" presId="urn:microsoft.com/office/officeart/2005/8/layout/vList2"/>
    <dgm:cxn modelId="{EE3D3164-76C2-4C7D-9F55-F92F0C0C49F3}" type="presOf" srcId="{1D45E12B-DC97-4F20-B77B-CB17994301CF}" destId="{91245135-B063-4156-B38A-C9A492BE0C71}" srcOrd="0" destOrd="0" presId="urn:microsoft.com/office/officeart/2005/8/layout/vList2"/>
    <dgm:cxn modelId="{EF000ABF-5742-4990-9292-CAD78D821D57}" srcId="{343070B1-F37A-42D5-BB2A-ACCA03FFEA83}" destId="{69165F51-F496-44A5-9D8E-08762AF82CB1}" srcOrd="2" destOrd="0" parTransId="{750AF910-842B-4713-861A-B0E102B542FE}" sibTransId="{9B005B9A-24E1-4BE8-8B40-24F40D2511A7}"/>
    <dgm:cxn modelId="{E489A074-A06B-4E6C-ADA3-7D95CB93F97A}" type="presOf" srcId="{1EA570C5-27A4-4E11-9280-D4D2B0225390}" destId="{56089EEE-C115-4911-B073-1BF5931D50EB}" srcOrd="0" destOrd="0" presId="urn:microsoft.com/office/officeart/2005/8/layout/vList2"/>
    <dgm:cxn modelId="{336F3E7A-3A95-4D64-90FD-4E533898A6ED}" type="presOf" srcId="{B4CD3724-00D7-4F3F-9926-ACFF4BBDC734}" destId="{56089EEE-C115-4911-B073-1BF5931D50EB}" srcOrd="0" destOrd="1" presId="urn:microsoft.com/office/officeart/2005/8/layout/vList2"/>
    <dgm:cxn modelId="{B724B1A3-0103-4A84-AD9E-AFDC454BE45A}" srcId="{343070B1-F37A-42D5-BB2A-ACCA03FFEA83}" destId="{B4CD3724-00D7-4F3F-9926-ACFF4BBDC734}" srcOrd="1" destOrd="0" parTransId="{A6B66744-A39E-4AA7-AAB2-26B683DD4D90}" sibTransId="{8DC58F7D-8520-4752-9E5F-EA1C0E8954DF}"/>
    <dgm:cxn modelId="{55E46DEF-12E5-4AC3-96AA-CE4B1FA13A91}" type="presOf" srcId="{343070B1-F37A-42D5-BB2A-ACCA03FFEA83}" destId="{3E85787C-ECD0-478F-B898-90940C31AC83}" srcOrd="0" destOrd="0" presId="urn:microsoft.com/office/officeart/2005/8/layout/vList2"/>
    <dgm:cxn modelId="{7A766E4D-EF38-420A-8B59-2468E68B91DA}" srcId="{343070B1-F37A-42D5-BB2A-ACCA03FFEA83}" destId="{1EA570C5-27A4-4E11-9280-D4D2B0225390}" srcOrd="0" destOrd="0" parTransId="{5C3199CF-6B5C-4B00-A001-AB7B033702A5}" sibTransId="{1E155C03-F6DB-451B-ACB8-43DAB9F0635C}"/>
    <dgm:cxn modelId="{36F07D53-7633-4AF9-ACD9-000F6A37F990}" type="presParOf" srcId="{91245135-B063-4156-B38A-C9A492BE0C71}" destId="{3E85787C-ECD0-478F-B898-90940C31AC83}" srcOrd="0" destOrd="0" presId="urn:microsoft.com/office/officeart/2005/8/layout/vList2"/>
    <dgm:cxn modelId="{D35A9C61-9215-4EF5-AFCA-18EECCD51888}" type="presParOf" srcId="{91245135-B063-4156-B38A-C9A492BE0C71}" destId="{56089EEE-C115-4911-B073-1BF5931D50EB}" srcOrd="1" destOrd="0" presId="urn:microsoft.com/office/officeart/2005/8/layout/vList2"/>
    <dgm:cxn modelId="{1AD3DB39-5E95-4316-8B32-D59749C4581A}" type="presParOf" srcId="{91245135-B063-4156-B38A-C9A492BE0C71}" destId="{EF7BDF19-556F-4E52-A0D9-64EA649A09BF}" srcOrd="2" destOrd="0" presId="urn:microsoft.com/office/officeart/2005/8/layout/vList2"/>
    <dgm:cxn modelId="{7DEEA564-E101-4D74-9822-CDE238F5BEAB}" type="presParOf" srcId="{91245135-B063-4156-B38A-C9A492BE0C71}" destId="{0665B987-4074-4842-8003-FBB342735B57}" srcOrd="3" destOrd="0" presId="urn:microsoft.com/office/officeart/2005/8/layout/vList2"/>
    <dgm:cxn modelId="{1DD1A70C-BD03-41B1-B123-67FD0FAAADCD}" type="presParOf" srcId="{91245135-B063-4156-B38A-C9A492BE0C71}" destId="{B2AE6A4C-45E6-4311-992E-F0080828DE0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B154B0-2C3B-4271-9F4D-484A8D5C327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835FC91-7715-427C-B286-E14117E9CED7}">
      <dgm:prSet/>
      <dgm:spPr/>
      <dgm:t>
        <a:bodyPr/>
        <a:lstStyle/>
        <a:p>
          <a:pPr rtl="0"/>
          <a:r>
            <a:rPr lang="pl-PL" dirty="0" smtClean="0"/>
            <a:t>tworzenie ram prawnych - pierwsza połowa 2023 r. </a:t>
          </a:r>
          <a:endParaRPr lang="pl-PL" dirty="0"/>
        </a:p>
      </dgm:t>
    </dgm:pt>
    <dgm:pt modelId="{DB8F5ED4-1507-4ECC-9D0E-B3DD5906448B}" type="parTrans" cxnId="{E3299D8F-2980-4384-A37D-DC21268469A1}">
      <dgm:prSet/>
      <dgm:spPr/>
      <dgm:t>
        <a:bodyPr/>
        <a:lstStyle/>
        <a:p>
          <a:endParaRPr lang="pl-PL"/>
        </a:p>
      </dgm:t>
    </dgm:pt>
    <dgm:pt modelId="{0A1AF12B-8791-4A33-85A6-51C29F545BCC}" type="sibTrans" cxnId="{E3299D8F-2980-4384-A37D-DC21268469A1}">
      <dgm:prSet/>
      <dgm:spPr/>
      <dgm:t>
        <a:bodyPr/>
        <a:lstStyle/>
        <a:p>
          <a:endParaRPr lang="pl-PL"/>
        </a:p>
      </dgm:t>
    </dgm:pt>
    <dgm:pt modelId="{F5F0F1A4-5726-4655-9B9E-5997DA2E21E7}">
      <dgm:prSet/>
      <dgm:spPr/>
      <dgm:t>
        <a:bodyPr/>
        <a:lstStyle/>
        <a:p>
          <a:pPr marL="228600" lvl="1" indent="-228600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pl-PL" dirty="0" smtClean="0"/>
            <a:t>rozporządzenie MRiRW ustalające warunki realizacji Priorytetu 3.              /w tym wsparcie przygotowawcze/</a:t>
          </a:r>
          <a:endParaRPr lang="pl-PL" dirty="0"/>
        </a:p>
      </dgm:t>
    </dgm:pt>
    <dgm:pt modelId="{91C95664-39A9-4D8F-977C-FFB39D1DB5AF}" type="parTrans" cxnId="{32B2B851-EBF8-4F45-BC8E-82B7BF3DB309}">
      <dgm:prSet/>
      <dgm:spPr/>
      <dgm:t>
        <a:bodyPr/>
        <a:lstStyle/>
        <a:p>
          <a:endParaRPr lang="pl-PL"/>
        </a:p>
      </dgm:t>
    </dgm:pt>
    <dgm:pt modelId="{70156A82-8347-4988-828F-E7FD6AC60E6D}" type="sibTrans" cxnId="{32B2B851-EBF8-4F45-BC8E-82B7BF3DB309}">
      <dgm:prSet/>
      <dgm:spPr/>
      <dgm:t>
        <a:bodyPr/>
        <a:lstStyle/>
        <a:p>
          <a:endParaRPr lang="pl-PL"/>
        </a:p>
      </dgm:t>
    </dgm:pt>
    <dgm:pt modelId="{AECAADFE-3495-47CE-BE67-8FC66E2C7E1D}">
      <dgm:prSet/>
      <dgm:spPr/>
      <dgm:t>
        <a:bodyPr/>
        <a:lstStyle/>
        <a:p>
          <a:pPr marL="174625" marR="0" lvl="0" indent="-174625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dirty="0" smtClean="0"/>
            <a:t>rozporządzenie MRiRW ustalające punktację oceny LSR w konkursie oraz podziału środków finansowych przeznaczonych na realizację LSR</a:t>
          </a:r>
          <a:endParaRPr lang="pl-PL" dirty="0"/>
        </a:p>
      </dgm:t>
    </dgm:pt>
    <dgm:pt modelId="{E7B7353F-6F60-470F-8F9E-6BE1FA1FEFDD}" type="parTrans" cxnId="{4D1EF99E-429F-49FD-905B-823ED1C6CE55}">
      <dgm:prSet/>
      <dgm:spPr/>
      <dgm:t>
        <a:bodyPr/>
        <a:lstStyle/>
        <a:p>
          <a:endParaRPr lang="pl-PL"/>
        </a:p>
      </dgm:t>
    </dgm:pt>
    <dgm:pt modelId="{3A7D9775-ED86-4234-A4D2-7702766FED5A}" type="sibTrans" cxnId="{4D1EF99E-429F-49FD-905B-823ED1C6CE55}">
      <dgm:prSet/>
      <dgm:spPr/>
      <dgm:t>
        <a:bodyPr/>
        <a:lstStyle/>
        <a:p>
          <a:endParaRPr lang="pl-PL"/>
        </a:p>
      </dgm:t>
    </dgm:pt>
    <dgm:pt modelId="{BDA0AA14-48CE-4230-9B42-F01568BEB885}">
      <dgm:prSet/>
      <dgm:spPr/>
      <dgm:t>
        <a:bodyPr/>
        <a:lstStyle/>
        <a:p>
          <a:pPr rtl="0"/>
          <a:r>
            <a:rPr lang="pl-PL" dirty="0" smtClean="0"/>
            <a:t>projektowane zarządzenie Instytucji Zarządzającej (MRiRW) o powołaniu Komitetu ds. wyboru LSR </a:t>
          </a:r>
          <a:endParaRPr lang="pl-PL" dirty="0"/>
        </a:p>
      </dgm:t>
    </dgm:pt>
    <dgm:pt modelId="{B2C4D405-B063-4C51-9261-E18105D84326}" type="parTrans" cxnId="{3EFE402C-4D27-4631-BC7E-D6793476B988}">
      <dgm:prSet/>
      <dgm:spPr/>
      <dgm:t>
        <a:bodyPr/>
        <a:lstStyle/>
        <a:p>
          <a:endParaRPr lang="pl-PL"/>
        </a:p>
      </dgm:t>
    </dgm:pt>
    <dgm:pt modelId="{0D6711DF-5CCA-451F-A997-02B48D927DE2}" type="sibTrans" cxnId="{3EFE402C-4D27-4631-BC7E-D6793476B988}">
      <dgm:prSet/>
      <dgm:spPr/>
      <dgm:t>
        <a:bodyPr/>
        <a:lstStyle/>
        <a:p>
          <a:endParaRPr lang="pl-PL"/>
        </a:p>
      </dgm:t>
    </dgm:pt>
    <dgm:pt modelId="{BBC1321E-1B91-4306-A85C-A0443579E904}">
      <dgm:prSet/>
      <dgm:spPr/>
      <dgm:t>
        <a:bodyPr/>
        <a:lstStyle/>
        <a:p>
          <a:pPr rtl="0"/>
          <a:r>
            <a:rPr lang="pl-PL" smtClean="0"/>
            <a:t>projektowany regulamin konkursu oraz pozostałe dokumenty konkursowe</a:t>
          </a:r>
          <a:endParaRPr lang="pl-PL"/>
        </a:p>
      </dgm:t>
    </dgm:pt>
    <dgm:pt modelId="{01B1A5FD-3BED-4CA4-9482-32FFF493778F}" type="parTrans" cxnId="{6F426D5A-6F86-4E53-9A33-15AF678A5CED}">
      <dgm:prSet/>
      <dgm:spPr/>
      <dgm:t>
        <a:bodyPr/>
        <a:lstStyle/>
        <a:p>
          <a:endParaRPr lang="pl-PL"/>
        </a:p>
      </dgm:t>
    </dgm:pt>
    <dgm:pt modelId="{C5EF1ED4-3F40-45C9-87FF-50E0997B4CBC}" type="sibTrans" cxnId="{6F426D5A-6F86-4E53-9A33-15AF678A5CED}">
      <dgm:prSet/>
      <dgm:spPr/>
      <dgm:t>
        <a:bodyPr/>
        <a:lstStyle/>
        <a:p>
          <a:endParaRPr lang="pl-PL"/>
        </a:p>
      </dgm:t>
    </dgm:pt>
    <dgm:pt modelId="{E8333C64-90B9-4F91-ADDD-6EB8FF21742B}">
      <dgm:prSet/>
      <dgm:spPr/>
      <dgm:t>
        <a:bodyPr/>
        <a:lstStyle/>
        <a:p>
          <a:pPr marL="174625" marR="0" lvl="0" indent="-174625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dirty="0" smtClean="0"/>
            <a:t>tryb udzielania pomocy w rozporządzeniu wspólnym dla priorytetów 1-4</a:t>
          </a:r>
        </a:p>
        <a:p>
          <a:pPr marL="228600" lvl="1" indent="0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endParaRPr lang="pl-PL" dirty="0"/>
        </a:p>
      </dgm:t>
    </dgm:pt>
    <dgm:pt modelId="{48EC6BE7-69B5-4662-8056-B214FB2B366E}" type="parTrans" cxnId="{E06E84DA-1391-4971-93CA-729D6A192B0B}">
      <dgm:prSet/>
      <dgm:spPr/>
      <dgm:t>
        <a:bodyPr/>
        <a:lstStyle/>
        <a:p>
          <a:endParaRPr lang="pl-PL"/>
        </a:p>
      </dgm:t>
    </dgm:pt>
    <dgm:pt modelId="{39259DC5-DEBA-4998-A987-28B29509E079}" type="sibTrans" cxnId="{E06E84DA-1391-4971-93CA-729D6A192B0B}">
      <dgm:prSet/>
      <dgm:spPr/>
      <dgm:t>
        <a:bodyPr/>
        <a:lstStyle/>
        <a:p>
          <a:endParaRPr lang="pl-PL"/>
        </a:p>
      </dgm:t>
    </dgm:pt>
    <dgm:pt modelId="{140E74CE-66F3-4DCC-8333-B3FCA632C315}" type="pres">
      <dgm:prSet presAssocID="{7DB154B0-2C3B-4271-9F4D-484A8D5C327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861EA09-BCFC-48EB-97C1-640D5AADB080}" type="pres">
      <dgm:prSet presAssocID="{3835FC91-7715-427C-B286-E14117E9CED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33DC069-86B9-4F72-9265-4CDDC941EE9B}" type="pres">
      <dgm:prSet presAssocID="{3835FC91-7715-427C-B286-E14117E9CED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5B8CEF5-F603-4258-9DE5-AA293B54E720}" type="pres">
      <dgm:prSet presAssocID="{BDA0AA14-48CE-4230-9B42-F01568BEB88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0E959B6-C08F-479E-9220-FD7A9D6A9087}" type="pres">
      <dgm:prSet presAssocID="{0D6711DF-5CCA-451F-A997-02B48D927DE2}" presName="spacer" presStyleCnt="0"/>
      <dgm:spPr/>
    </dgm:pt>
    <dgm:pt modelId="{C2598935-0751-4435-A5BA-CC9D1B30CD48}" type="pres">
      <dgm:prSet presAssocID="{BBC1321E-1B91-4306-A85C-A0443579E90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32B2B851-EBF8-4F45-BC8E-82B7BF3DB309}" srcId="{3835FC91-7715-427C-B286-E14117E9CED7}" destId="{F5F0F1A4-5726-4655-9B9E-5997DA2E21E7}" srcOrd="0" destOrd="0" parTransId="{91C95664-39A9-4D8F-977C-FFB39D1DB5AF}" sibTransId="{70156A82-8347-4988-828F-E7FD6AC60E6D}"/>
    <dgm:cxn modelId="{F886F6C9-9146-4D0D-AFB1-8BDC27EC339B}" type="presOf" srcId="{F5F0F1A4-5726-4655-9B9E-5997DA2E21E7}" destId="{A33DC069-86B9-4F72-9265-4CDDC941EE9B}" srcOrd="0" destOrd="0" presId="urn:microsoft.com/office/officeart/2005/8/layout/vList2"/>
    <dgm:cxn modelId="{B6E25066-6CD1-4242-9907-76325098F0CA}" type="presOf" srcId="{7DB154B0-2C3B-4271-9F4D-484A8D5C327F}" destId="{140E74CE-66F3-4DCC-8333-B3FCA632C315}" srcOrd="0" destOrd="0" presId="urn:microsoft.com/office/officeart/2005/8/layout/vList2"/>
    <dgm:cxn modelId="{E06E84DA-1391-4971-93CA-729D6A192B0B}" srcId="{3835FC91-7715-427C-B286-E14117E9CED7}" destId="{E8333C64-90B9-4F91-ADDD-6EB8FF21742B}" srcOrd="2" destOrd="0" parTransId="{48EC6BE7-69B5-4662-8056-B214FB2B366E}" sibTransId="{39259DC5-DEBA-4998-A987-28B29509E079}"/>
    <dgm:cxn modelId="{9707C263-1114-486A-988D-19FE84DA9F82}" type="presOf" srcId="{E8333C64-90B9-4F91-ADDD-6EB8FF21742B}" destId="{A33DC069-86B9-4F72-9265-4CDDC941EE9B}" srcOrd="0" destOrd="2" presId="urn:microsoft.com/office/officeart/2005/8/layout/vList2"/>
    <dgm:cxn modelId="{3EFE402C-4D27-4631-BC7E-D6793476B988}" srcId="{7DB154B0-2C3B-4271-9F4D-484A8D5C327F}" destId="{BDA0AA14-48CE-4230-9B42-F01568BEB885}" srcOrd="1" destOrd="0" parTransId="{B2C4D405-B063-4C51-9261-E18105D84326}" sibTransId="{0D6711DF-5CCA-451F-A997-02B48D927DE2}"/>
    <dgm:cxn modelId="{1FCBA2AE-64B8-42AA-8C23-671B88798B42}" type="presOf" srcId="{AECAADFE-3495-47CE-BE67-8FC66E2C7E1D}" destId="{A33DC069-86B9-4F72-9265-4CDDC941EE9B}" srcOrd="0" destOrd="1" presId="urn:microsoft.com/office/officeart/2005/8/layout/vList2"/>
    <dgm:cxn modelId="{4D1EF99E-429F-49FD-905B-823ED1C6CE55}" srcId="{3835FC91-7715-427C-B286-E14117E9CED7}" destId="{AECAADFE-3495-47CE-BE67-8FC66E2C7E1D}" srcOrd="1" destOrd="0" parTransId="{E7B7353F-6F60-470F-8F9E-6BE1FA1FEFDD}" sibTransId="{3A7D9775-ED86-4234-A4D2-7702766FED5A}"/>
    <dgm:cxn modelId="{93144D9D-00EB-4DA0-9EA5-FF49481EC5FD}" type="presOf" srcId="{BDA0AA14-48CE-4230-9B42-F01568BEB885}" destId="{D5B8CEF5-F603-4258-9DE5-AA293B54E720}" srcOrd="0" destOrd="0" presId="urn:microsoft.com/office/officeart/2005/8/layout/vList2"/>
    <dgm:cxn modelId="{6F426D5A-6F86-4E53-9A33-15AF678A5CED}" srcId="{7DB154B0-2C3B-4271-9F4D-484A8D5C327F}" destId="{BBC1321E-1B91-4306-A85C-A0443579E904}" srcOrd="2" destOrd="0" parTransId="{01B1A5FD-3BED-4CA4-9482-32FFF493778F}" sibTransId="{C5EF1ED4-3F40-45C9-87FF-50E0997B4CBC}"/>
    <dgm:cxn modelId="{E3299D8F-2980-4384-A37D-DC21268469A1}" srcId="{7DB154B0-2C3B-4271-9F4D-484A8D5C327F}" destId="{3835FC91-7715-427C-B286-E14117E9CED7}" srcOrd="0" destOrd="0" parTransId="{DB8F5ED4-1507-4ECC-9D0E-B3DD5906448B}" sibTransId="{0A1AF12B-8791-4A33-85A6-51C29F545BCC}"/>
    <dgm:cxn modelId="{817D78C4-16A9-44AA-9DB4-6CC456100444}" type="presOf" srcId="{BBC1321E-1B91-4306-A85C-A0443579E904}" destId="{C2598935-0751-4435-A5BA-CC9D1B30CD48}" srcOrd="0" destOrd="0" presId="urn:microsoft.com/office/officeart/2005/8/layout/vList2"/>
    <dgm:cxn modelId="{1CF53323-83DE-44AD-AD35-994383E188FE}" type="presOf" srcId="{3835FC91-7715-427C-B286-E14117E9CED7}" destId="{F861EA09-BCFC-48EB-97C1-640D5AADB080}" srcOrd="0" destOrd="0" presId="urn:microsoft.com/office/officeart/2005/8/layout/vList2"/>
    <dgm:cxn modelId="{89A97467-E411-452C-A8D5-5CA3A78388C2}" type="presParOf" srcId="{140E74CE-66F3-4DCC-8333-B3FCA632C315}" destId="{F861EA09-BCFC-48EB-97C1-640D5AADB080}" srcOrd="0" destOrd="0" presId="urn:microsoft.com/office/officeart/2005/8/layout/vList2"/>
    <dgm:cxn modelId="{8F1DD843-CC90-44AA-A100-9B8084DF667E}" type="presParOf" srcId="{140E74CE-66F3-4DCC-8333-B3FCA632C315}" destId="{A33DC069-86B9-4F72-9265-4CDDC941EE9B}" srcOrd="1" destOrd="0" presId="urn:microsoft.com/office/officeart/2005/8/layout/vList2"/>
    <dgm:cxn modelId="{2E97C4BB-69BA-4262-BAC8-54B0BD3844DA}" type="presParOf" srcId="{140E74CE-66F3-4DCC-8333-B3FCA632C315}" destId="{D5B8CEF5-F603-4258-9DE5-AA293B54E720}" srcOrd="2" destOrd="0" presId="urn:microsoft.com/office/officeart/2005/8/layout/vList2"/>
    <dgm:cxn modelId="{280DD5B7-0D40-4739-961D-2F5644F2B896}" type="presParOf" srcId="{140E74CE-66F3-4DCC-8333-B3FCA632C315}" destId="{C0E959B6-C08F-479E-9220-FD7A9D6A9087}" srcOrd="3" destOrd="0" presId="urn:microsoft.com/office/officeart/2005/8/layout/vList2"/>
    <dgm:cxn modelId="{05C87369-B4DE-46E1-8B1D-659340D396C4}" type="presParOf" srcId="{140E74CE-66F3-4DCC-8333-B3FCA632C315}" destId="{C2598935-0751-4435-A5BA-CC9D1B30CD4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A5BBE9-F61A-48B4-8E1B-8594A7EF5BB9}" type="doc">
      <dgm:prSet loTypeId="urn:microsoft.com/office/officeart/2005/8/layout/default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CF157FD8-0024-43D5-BEB0-40F3EA9C80F8}">
      <dgm:prSet/>
      <dgm:spPr/>
      <dgm:t>
        <a:bodyPr/>
        <a:lstStyle/>
        <a:p>
          <a:pPr rtl="0"/>
          <a:r>
            <a:rPr lang="pl-PL" dirty="0" smtClean="0"/>
            <a:t>RLGD nie będą podlegały przepisom ustawy z dnia 20 lutego 2015 r. o rozwoju lokalnym z udziałem lokalnej społeczności</a:t>
          </a:r>
          <a:endParaRPr lang="pl-PL" dirty="0"/>
        </a:p>
      </dgm:t>
    </dgm:pt>
    <dgm:pt modelId="{E4CA380F-CB93-46F2-A6AA-129705797FBC}" type="parTrans" cxnId="{C7B92F4A-FD7A-4283-A20F-C06EBEB0AB4B}">
      <dgm:prSet/>
      <dgm:spPr/>
      <dgm:t>
        <a:bodyPr/>
        <a:lstStyle/>
        <a:p>
          <a:endParaRPr lang="pl-PL"/>
        </a:p>
      </dgm:t>
    </dgm:pt>
    <dgm:pt modelId="{AECB43D2-7752-4DE6-B5FC-92CA94B0953F}" type="sibTrans" cxnId="{C7B92F4A-FD7A-4283-A20F-C06EBEB0AB4B}">
      <dgm:prSet/>
      <dgm:spPr/>
      <dgm:t>
        <a:bodyPr/>
        <a:lstStyle/>
        <a:p>
          <a:endParaRPr lang="pl-PL"/>
        </a:p>
      </dgm:t>
    </dgm:pt>
    <dgm:pt modelId="{3896295E-CD57-4EE0-B318-CE2271B70E40}">
      <dgm:prSet/>
      <dgm:spPr/>
      <dgm:t>
        <a:bodyPr/>
        <a:lstStyle/>
        <a:p>
          <a:pPr rtl="0"/>
          <a:r>
            <a:rPr lang="pl-PL" smtClean="0"/>
            <a:t>tryb wyboru i wdrażania określony w projektowanej ustawie EFMRA i aktach wykonawczych wydanych na jej podstawie</a:t>
          </a:r>
          <a:endParaRPr lang="pl-PL"/>
        </a:p>
      </dgm:t>
    </dgm:pt>
    <dgm:pt modelId="{F4686AEB-4109-48B6-B135-729670E85B05}" type="parTrans" cxnId="{81340902-2DCC-4F55-A7D9-4F573C6663EB}">
      <dgm:prSet/>
      <dgm:spPr/>
      <dgm:t>
        <a:bodyPr/>
        <a:lstStyle/>
        <a:p>
          <a:endParaRPr lang="pl-PL"/>
        </a:p>
      </dgm:t>
    </dgm:pt>
    <dgm:pt modelId="{AACF4EE1-E40F-4033-B65A-57995B83FFA0}" type="sibTrans" cxnId="{81340902-2DCC-4F55-A7D9-4F573C6663EB}">
      <dgm:prSet/>
      <dgm:spPr/>
      <dgm:t>
        <a:bodyPr/>
        <a:lstStyle/>
        <a:p>
          <a:endParaRPr lang="pl-PL"/>
        </a:p>
      </dgm:t>
    </dgm:pt>
    <dgm:pt modelId="{87469841-B486-4774-86F8-B0186AAFACAC}">
      <dgm:prSet/>
      <dgm:spPr/>
      <dgm:t>
        <a:bodyPr/>
        <a:lstStyle/>
        <a:p>
          <a:pPr rtl="0"/>
          <a:r>
            <a:rPr lang="pl-PL" dirty="0" smtClean="0"/>
            <a:t>Agencja Restrukturyzacji i Modernizacji Rolnictwa – ARiMR -  będzie Instytucją Pośredniczącą w Programie, realizującą zadania również w odniesieniu do wsparcia RLKS w ramach EFMRA </a:t>
          </a:r>
          <a:endParaRPr lang="pl-PL" dirty="0"/>
        </a:p>
      </dgm:t>
    </dgm:pt>
    <dgm:pt modelId="{7F189F77-9ECF-40FA-BE99-E7ABC904C47A}" type="parTrans" cxnId="{7DB6BE58-EBE8-48C1-A494-A9B90AB2FAEF}">
      <dgm:prSet/>
      <dgm:spPr/>
      <dgm:t>
        <a:bodyPr/>
        <a:lstStyle/>
        <a:p>
          <a:endParaRPr lang="pl-PL"/>
        </a:p>
      </dgm:t>
    </dgm:pt>
    <dgm:pt modelId="{32A0E94A-CED3-4E74-AF72-BE7E18226E2D}" type="sibTrans" cxnId="{7DB6BE58-EBE8-48C1-A494-A9B90AB2FAEF}">
      <dgm:prSet/>
      <dgm:spPr/>
      <dgm:t>
        <a:bodyPr/>
        <a:lstStyle/>
        <a:p>
          <a:endParaRPr lang="pl-PL"/>
        </a:p>
      </dgm:t>
    </dgm:pt>
    <dgm:pt modelId="{E326DE83-1A06-4A60-B2E6-7B50D878482D}">
      <dgm:prSet/>
      <dgm:spPr/>
      <dgm:t>
        <a:bodyPr/>
        <a:lstStyle/>
        <a:p>
          <a:pPr rtl="0"/>
          <a:r>
            <a:rPr lang="pl-PL" dirty="0" smtClean="0"/>
            <a:t>konkurs na wybór strategii rozwoju lokalnego kierowanego przez społeczność (LSR) przeprowadzi Instytucja Zarządzająca </a:t>
          </a:r>
          <a:endParaRPr lang="pl-PL" dirty="0"/>
        </a:p>
      </dgm:t>
    </dgm:pt>
    <dgm:pt modelId="{6D7C74B4-8D71-4FC7-A5E9-95E19FB85E5D}" type="parTrans" cxnId="{7CB23F1C-7389-48FE-B2B5-C7F922B28E48}">
      <dgm:prSet/>
      <dgm:spPr/>
      <dgm:t>
        <a:bodyPr/>
        <a:lstStyle/>
        <a:p>
          <a:endParaRPr lang="pl-PL"/>
        </a:p>
      </dgm:t>
    </dgm:pt>
    <dgm:pt modelId="{6CC09B01-7979-42E9-B152-960DFF99C79A}" type="sibTrans" cxnId="{7CB23F1C-7389-48FE-B2B5-C7F922B28E48}">
      <dgm:prSet/>
      <dgm:spPr/>
      <dgm:t>
        <a:bodyPr/>
        <a:lstStyle/>
        <a:p>
          <a:endParaRPr lang="pl-PL"/>
        </a:p>
      </dgm:t>
    </dgm:pt>
    <dgm:pt modelId="{1EEE26B5-06B6-44EA-BB37-7CD97F7E76E9}" type="pres">
      <dgm:prSet presAssocID="{D1A5BBE9-F61A-48B4-8E1B-8594A7EF5BB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9D865322-F25C-4CDB-A0D3-446BBC9ABD11}" type="pres">
      <dgm:prSet presAssocID="{CF157FD8-0024-43D5-BEB0-40F3EA9C80F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41F6283-F24F-4FF6-AF36-7D1106D7853C}" type="pres">
      <dgm:prSet presAssocID="{AECB43D2-7752-4DE6-B5FC-92CA94B0953F}" presName="sibTrans" presStyleCnt="0"/>
      <dgm:spPr/>
    </dgm:pt>
    <dgm:pt modelId="{441A1245-B313-450E-9DB8-06B760EF1239}" type="pres">
      <dgm:prSet presAssocID="{3896295E-CD57-4EE0-B318-CE2271B70E4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470D118-84B0-480E-94C2-2459EEEE94AC}" type="pres">
      <dgm:prSet presAssocID="{AACF4EE1-E40F-4033-B65A-57995B83FFA0}" presName="sibTrans" presStyleCnt="0"/>
      <dgm:spPr/>
    </dgm:pt>
    <dgm:pt modelId="{7534F7B7-C438-4D6B-A866-C86A19487C49}" type="pres">
      <dgm:prSet presAssocID="{87469841-B486-4774-86F8-B0186AAFACA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401F9C7-8A88-4E42-9506-C7F068DAF06E}" type="pres">
      <dgm:prSet presAssocID="{32A0E94A-CED3-4E74-AF72-BE7E18226E2D}" presName="sibTrans" presStyleCnt="0"/>
      <dgm:spPr/>
    </dgm:pt>
    <dgm:pt modelId="{42F23F6A-003D-41D7-A168-9C3E2C9D5E71}" type="pres">
      <dgm:prSet presAssocID="{E326DE83-1A06-4A60-B2E6-7B50D878482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8A3C6398-2CC9-415E-9B0D-2194F5AF94BB}" type="presOf" srcId="{E326DE83-1A06-4A60-B2E6-7B50D878482D}" destId="{42F23F6A-003D-41D7-A168-9C3E2C9D5E71}" srcOrd="0" destOrd="0" presId="urn:microsoft.com/office/officeart/2005/8/layout/default"/>
    <dgm:cxn modelId="{7CB23F1C-7389-48FE-B2B5-C7F922B28E48}" srcId="{D1A5BBE9-F61A-48B4-8E1B-8594A7EF5BB9}" destId="{E326DE83-1A06-4A60-B2E6-7B50D878482D}" srcOrd="3" destOrd="0" parTransId="{6D7C74B4-8D71-4FC7-A5E9-95E19FB85E5D}" sibTransId="{6CC09B01-7979-42E9-B152-960DFF99C79A}"/>
    <dgm:cxn modelId="{FF21C27C-F80B-4CED-ADF1-B4152C150F7D}" type="presOf" srcId="{D1A5BBE9-F61A-48B4-8E1B-8594A7EF5BB9}" destId="{1EEE26B5-06B6-44EA-BB37-7CD97F7E76E9}" srcOrd="0" destOrd="0" presId="urn:microsoft.com/office/officeart/2005/8/layout/default"/>
    <dgm:cxn modelId="{C7B92F4A-FD7A-4283-A20F-C06EBEB0AB4B}" srcId="{D1A5BBE9-F61A-48B4-8E1B-8594A7EF5BB9}" destId="{CF157FD8-0024-43D5-BEB0-40F3EA9C80F8}" srcOrd="0" destOrd="0" parTransId="{E4CA380F-CB93-46F2-A6AA-129705797FBC}" sibTransId="{AECB43D2-7752-4DE6-B5FC-92CA94B0953F}"/>
    <dgm:cxn modelId="{E6FC42FF-1ED2-49DA-94FD-3DA1A2054B0D}" type="presOf" srcId="{3896295E-CD57-4EE0-B318-CE2271B70E40}" destId="{441A1245-B313-450E-9DB8-06B760EF1239}" srcOrd="0" destOrd="0" presId="urn:microsoft.com/office/officeart/2005/8/layout/default"/>
    <dgm:cxn modelId="{81340902-2DCC-4F55-A7D9-4F573C6663EB}" srcId="{D1A5BBE9-F61A-48B4-8E1B-8594A7EF5BB9}" destId="{3896295E-CD57-4EE0-B318-CE2271B70E40}" srcOrd="1" destOrd="0" parTransId="{F4686AEB-4109-48B6-B135-729670E85B05}" sibTransId="{AACF4EE1-E40F-4033-B65A-57995B83FFA0}"/>
    <dgm:cxn modelId="{7DB6BE58-EBE8-48C1-A494-A9B90AB2FAEF}" srcId="{D1A5BBE9-F61A-48B4-8E1B-8594A7EF5BB9}" destId="{87469841-B486-4774-86F8-B0186AAFACAC}" srcOrd="2" destOrd="0" parTransId="{7F189F77-9ECF-40FA-BE99-E7ABC904C47A}" sibTransId="{32A0E94A-CED3-4E74-AF72-BE7E18226E2D}"/>
    <dgm:cxn modelId="{D8DE5140-BFAF-429C-9558-6EB43584245E}" type="presOf" srcId="{CF157FD8-0024-43D5-BEB0-40F3EA9C80F8}" destId="{9D865322-F25C-4CDB-A0D3-446BBC9ABD11}" srcOrd="0" destOrd="0" presId="urn:microsoft.com/office/officeart/2005/8/layout/default"/>
    <dgm:cxn modelId="{E66BD99A-72A6-4137-A1B7-169367E690BD}" type="presOf" srcId="{87469841-B486-4774-86F8-B0186AAFACAC}" destId="{7534F7B7-C438-4D6B-A866-C86A19487C49}" srcOrd="0" destOrd="0" presId="urn:microsoft.com/office/officeart/2005/8/layout/default"/>
    <dgm:cxn modelId="{52166CB1-8837-405E-AB29-526C2632FE33}" type="presParOf" srcId="{1EEE26B5-06B6-44EA-BB37-7CD97F7E76E9}" destId="{9D865322-F25C-4CDB-A0D3-446BBC9ABD11}" srcOrd="0" destOrd="0" presId="urn:microsoft.com/office/officeart/2005/8/layout/default"/>
    <dgm:cxn modelId="{C140E3C9-596F-4190-9D71-21B24D8A2426}" type="presParOf" srcId="{1EEE26B5-06B6-44EA-BB37-7CD97F7E76E9}" destId="{541F6283-F24F-4FF6-AF36-7D1106D7853C}" srcOrd="1" destOrd="0" presId="urn:microsoft.com/office/officeart/2005/8/layout/default"/>
    <dgm:cxn modelId="{819FE7A0-5966-418F-9588-7A21BF887644}" type="presParOf" srcId="{1EEE26B5-06B6-44EA-BB37-7CD97F7E76E9}" destId="{441A1245-B313-450E-9DB8-06B760EF1239}" srcOrd="2" destOrd="0" presId="urn:microsoft.com/office/officeart/2005/8/layout/default"/>
    <dgm:cxn modelId="{A05DDBDC-452F-4869-905E-011B4CBB58C9}" type="presParOf" srcId="{1EEE26B5-06B6-44EA-BB37-7CD97F7E76E9}" destId="{8470D118-84B0-480E-94C2-2459EEEE94AC}" srcOrd="3" destOrd="0" presId="urn:microsoft.com/office/officeart/2005/8/layout/default"/>
    <dgm:cxn modelId="{7255235B-74EC-4161-9BD2-1914A6DF2092}" type="presParOf" srcId="{1EEE26B5-06B6-44EA-BB37-7CD97F7E76E9}" destId="{7534F7B7-C438-4D6B-A866-C86A19487C49}" srcOrd="4" destOrd="0" presId="urn:microsoft.com/office/officeart/2005/8/layout/default"/>
    <dgm:cxn modelId="{4BA01BBC-9301-4A3D-ABF7-B9309013D346}" type="presParOf" srcId="{1EEE26B5-06B6-44EA-BB37-7CD97F7E76E9}" destId="{8401F9C7-8A88-4E42-9506-C7F068DAF06E}" srcOrd="5" destOrd="0" presId="urn:microsoft.com/office/officeart/2005/8/layout/default"/>
    <dgm:cxn modelId="{F0706044-0C99-4269-A3D8-E3411F15AF89}" type="presParOf" srcId="{1EEE26B5-06B6-44EA-BB37-7CD97F7E76E9}" destId="{42F23F6A-003D-41D7-A168-9C3E2C9D5E7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0EE6B08-9889-4520-80E9-3432E693286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pl-PL"/>
        </a:p>
      </dgm:t>
    </dgm:pt>
    <dgm:pt modelId="{6EBA2248-B202-4820-B044-2B8EAFC689E1}">
      <dgm:prSet/>
      <dgm:spPr/>
      <dgm:t>
        <a:bodyPr/>
        <a:lstStyle/>
        <a:p>
          <a:pPr rtl="0"/>
          <a:r>
            <a:rPr lang="pl-PL" smtClean="0"/>
            <a:t>stowarzyszenie posiadające osobowość prawną </a:t>
          </a:r>
          <a:endParaRPr lang="pl-PL"/>
        </a:p>
      </dgm:t>
    </dgm:pt>
    <dgm:pt modelId="{D94497E7-02A0-4BA2-A0BC-61F9AD2D5AD2}" type="parTrans" cxnId="{7EC788E3-8EEF-4809-9191-2B9CB1A0A27A}">
      <dgm:prSet/>
      <dgm:spPr/>
      <dgm:t>
        <a:bodyPr/>
        <a:lstStyle/>
        <a:p>
          <a:endParaRPr lang="pl-PL"/>
        </a:p>
      </dgm:t>
    </dgm:pt>
    <dgm:pt modelId="{65FAC4C1-D633-4038-948D-4E71D1A34EFE}" type="sibTrans" cxnId="{7EC788E3-8EEF-4809-9191-2B9CB1A0A27A}">
      <dgm:prSet/>
      <dgm:spPr/>
      <dgm:t>
        <a:bodyPr/>
        <a:lstStyle/>
        <a:p>
          <a:endParaRPr lang="pl-PL"/>
        </a:p>
      </dgm:t>
    </dgm:pt>
    <dgm:pt modelId="{75AEE7BF-EBC8-475E-8D49-996A0CEAAAB2}">
      <dgm:prSet/>
      <dgm:spPr/>
      <dgm:t>
        <a:bodyPr/>
        <a:lstStyle/>
        <a:p>
          <a:pPr rtl="0"/>
          <a:r>
            <a:rPr lang="pl-PL" smtClean="0"/>
            <a:t>powstaje i działa na podstawie ustawy – Prawo o stowarzyszeniach, z wyjątkami określonymi w projektowanej ustawie o EFMRA</a:t>
          </a:r>
          <a:endParaRPr lang="pl-PL"/>
        </a:p>
      </dgm:t>
    </dgm:pt>
    <dgm:pt modelId="{F0DA987E-F9E5-421B-8913-46D69D035BA1}" type="parTrans" cxnId="{B497BE0C-5C38-4209-B4B7-2A1CF954AED5}">
      <dgm:prSet/>
      <dgm:spPr/>
      <dgm:t>
        <a:bodyPr/>
        <a:lstStyle/>
        <a:p>
          <a:endParaRPr lang="pl-PL"/>
        </a:p>
      </dgm:t>
    </dgm:pt>
    <dgm:pt modelId="{706B0FF0-BCDA-4249-9DAA-33D244F5C528}" type="sibTrans" cxnId="{B497BE0C-5C38-4209-B4B7-2A1CF954AED5}">
      <dgm:prSet/>
      <dgm:spPr/>
      <dgm:t>
        <a:bodyPr/>
        <a:lstStyle/>
        <a:p>
          <a:endParaRPr lang="pl-PL"/>
        </a:p>
      </dgm:t>
    </dgm:pt>
    <dgm:pt modelId="{E4853F27-ADF7-46B7-8066-EA6D5F2A0B5F}">
      <dgm:prSet/>
      <dgm:spPr/>
      <dgm:t>
        <a:bodyPr/>
        <a:lstStyle/>
        <a:p>
          <a:pPr rtl="0"/>
          <a:r>
            <a:rPr lang="pl-PL" dirty="0" smtClean="0"/>
            <a:t>realizuje zadania określone w art. 33 ust. 1–3 i 5 rozporządzenia ogólnego oraz projektowanej ustawie o EFMRA</a:t>
          </a:r>
          <a:endParaRPr lang="pl-PL" dirty="0"/>
        </a:p>
      </dgm:t>
    </dgm:pt>
    <dgm:pt modelId="{521D3DB6-E2FD-4BC5-9277-94C47BA6A573}" type="parTrans" cxnId="{B579147C-FD66-45F9-9FE3-003389A61EE1}">
      <dgm:prSet/>
      <dgm:spPr/>
      <dgm:t>
        <a:bodyPr/>
        <a:lstStyle/>
        <a:p>
          <a:endParaRPr lang="pl-PL"/>
        </a:p>
      </dgm:t>
    </dgm:pt>
    <dgm:pt modelId="{1CA957A0-F14E-443A-A46C-31BB789FE0DE}" type="sibTrans" cxnId="{B579147C-FD66-45F9-9FE3-003389A61EE1}">
      <dgm:prSet/>
      <dgm:spPr/>
      <dgm:t>
        <a:bodyPr/>
        <a:lstStyle/>
        <a:p>
          <a:endParaRPr lang="pl-PL"/>
        </a:p>
      </dgm:t>
    </dgm:pt>
    <dgm:pt modelId="{DAA792FF-5A62-4117-9E85-056C4B2BB860}">
      <dgm:prSet/>
      <dgm:spPr/>
      <dgm:t>
        <a:bodyPr/>
        <a:lstStyle/>
        <a:p>
          <a:pPr rtl="0"/>
          <a:r>
            <a:rPr lang="pl-PL" smtClean="0"/>
            <a:t>członkiem zwyczajnym mogą być osoby fizyczne i osoby prawne, w tym jednostki samorządu terytorialnego, z wyjątkiem samorządu województwa</a:t>
          </a:r>
          <a:endParaRPr lang="pl-PL"/>
        </a:p>
      </dgm:t>
    </dgm:pt>
    <dgm:pt modelId="{87AFBBF4-84FD-49F0-AF63-61F29862765E}" type="parTrans" cxnId="{7999C8B9-53C9-438C-8CA5-F2CAF7E4DC5F}">
      <dgm:prSet/>
      <dgm:spPr/>
      <dgm:t>
        <a:bodyPr/>
        <a:lstStyle/>
        <a:p>
          <a:endParaRPr lang="pl-PL"/>
        </a:p>
      </dgm:t>
    </dgm:pt>
    <dgm:pt modelId="{68AFBC8D-DB41-4EDB-8B6E-ED01D9975444}" type="sibTrans" cxnId="{7999C8B9-53C9-438C-8CA5-F2CAF7E4DC5F}">
      <dgm:prSet/>
      <dgm:spPr/>
      <dgm:t>
        <a:bodyPr/>
        <a:lstStyle/>
        <a:p>
          <a:endParaRPr lang="pl-PL"/>
        </a:p>
      </dgm:t>
    </dgm:pt>
    <dgm:pt modelId="{7A68F365-B04E-4793-B327-56EA8935936B}">
      <dgm:prSet/>
      <dgm:spPr/>
      <dgm:t>
        <a:bodyPr/>
        <a:lstStyle/>
        <a:p>
          <a:pPr rtl="0"/>
          <a:r>
            <a:rPr lang="pl-PL" smtClean="0"/>
            <a:t>w zakresie określonym w statucie, może prowadzić działalność gospodarczą służącą realizacji LSR</a:t>
          </a:r>
          <a:endParaRPr lang="pl-PL"/>
        </a:p>
      </dgm:t>
    </dgm:pt>
    <dgm:pt modelId="{49490F2E-DA31-4244-A847-5106CFC31BCD}" type="parTrans" cxnId="{83A78C3A-2CC9-41F6-B41E-61E553CF8777}">
      <dgm:prSet/>
      <dgm:spPr/>
      <dgm:t>
        <a:bodyPr/>
        <a:lstStyle/>
        <a:p>
          <a:endParaRPr lang="pl-PL"/>
        </a:p>
      </dgm:t>
    </dgm:pt>
    <dgm:pt modelId="{C67D4E7D-B3CD-4824-956A-7749EB2BD192}" type="sibTrans" cxnId="{83A78C3A-2CC9-41F6-B41E-61E553CF8777}">
      <dgm:prSet/>
      <dgm:spPr/>
      <dgm:t>
        <a:bodyPr/>
        <a:lstStyle/>
        <a:p>
          <a:endParaRPr lang="pl-PL"/>
        </a:p>
      </dgm:t>
    </dgm:pt>
    <dgm:pt modelId="{E15C1A28-0CB6-42F3-8943-DB426CA885FF}">
      <dgm:prSet/>
      <dgm:spPr/>
      <dgm:t>
        <a:bodyPr/>
        <a:lstStyle/>
        <a:p>
          <a:pPr rtl="0"/>
          <a:r>
            <a:rPr lang="pl-PL" smtClean="0"/>
            <a:t>organ decyzyjny (lub rozszerzone kompetencje zarządu) który rozstrzyga o wyborze projektów i wysokości wsparcia </a:t>
          </a:r>
          <a:endParaRPr lang="pl-PL"/>
        </a:p>
      </dgm:t>
    </dgm:pt>
    <dgm:pt modelId="{90DF1F4E-4524-4752-B18C-A809A4DD3172}" type="parTrans" cxnId="{86DE2CD2-8344-4EB1-9931-88862D55BAB5}">
      <dgm:prSet/>
      <dgm:spPr/>
      <dgm:t>
        <a:bodyPr/>
        <a:lstStyle/>
        <a:p>
          <a:endParaRPr lang="pl-PL"/>
        </a:p>
      </dgm:t>
    </dgm:pt>
    <dgm:pt modelId="{47BF5DF4-04E6-49B1-896A-C4CD9DA8FED2}" type="sibTrans" cxnId="{86DE2CD2-8344-4EB1-9931-88862D55BAB5}">
      <dgm:prSet/>
      <dgm:spPr/>
      <dgm:t>
        <a:bodyPr/>
        <a:lstStyle/>
        <a:p>
          <a:endParaRPr lang="pl-PL"/>
        </a:p>
      </dgm:t>
    </dgm:pt>
    <dgm:pt modelId="{9F88DD7E-3529-4FAC-A4CE-2EBA2019CFB9}">
      <dgm:prSet/>
      <dgm:spPr/>
      <dgm:t>
        <a:bodyPr/>
        <a:lstStyle/>
        <a:p>
          <a:pPr rtl="0"/>
          <a:r>
            <a:rPr lang="pl-PL" smtClean="0"/>
            <a:t>członek organu decyzyjnego nie może być jednocześnie członkiem innego organu RLGD ani pracownikiem RLGD</a:t>
          </a:r>
          <a:endParaRPr lang="pl-PL"/>
        </a:p>
      </dgm:t>
    </dgm:pt>
    <dgm:pt modelId="{AA6408E0-55A4-4C4A-968D-FF5990C49BA9}" type="parTrans" cxnId="{894955D6-6BE8-491B-BC4D-D2B3669A6EE9}">
      <dgm:prSet/>
      <dgm:spPr/>
      <dgm:t>
        <a:bodyPr/>
        <a:lstStyle/>
        <a:p>
          <a:endParaRPr lang="pl-PL"/>
        </a:p>
      </dgm:t>
    </dgm:pt>
    <dgm:pt modelId="{6F4B52ED-75F8-4EFA-92E6-2DF2B9A30BEB}" type="sibTrans" cxnId="{894955D6-6BE8-491B-BC4D-D2B3669A6EE9}">
      <dgm:prSet/>
      <dgm:spPr/>
      <dgm:t>
        <a:bodyPr/>
        <a:lstStyle/>
        <a:p>
          <a:endParaRPr lang="pl-PL"/>
        </a:p>
      </dgm:t>
    </dgm:pt>
    <dgm:pt modelId="{A80ADBB7-9764-4D83-BA96-1F84E51F8F05}" type="pres">
      <dgm:prSet presAssocID="{E0EE6B08-9889-4520-80E9-3432E693286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C67C8B30-44C3-4170-9148-144F59D1AC72}" type="pres">
      <dgm:prSet presAssocID="{6EBA2248-B202-4820-B044-2B8EAFC689E1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60BACFB-3B7F-4477-BD75-51BA1C7D9D7F}" type="pres">
      <dgm:prSet presAssocID="{65FAC4C1-D633-4038-948D-4E71D1A34EFE}" presName="spacer" presStyleCnt="0"/>
      <dgm:spPr/>
    </dgm:pt>
    <dgm:pt modelId="{90432771-945E-45B6-ADD8-C01CFCCB355D}" type="pres">
      <dgm:prSet presAssocID="{75AEE7BF-EBC8-475E-8D49-996A0CEAAAB2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05CF625-3F53-44D3-B6BA-AEB213662D74}" type="pres">
      <dgm:prSet presAssocID="{706B0FF0-BCDA-4249-9DAA-33D244F5C528}" presName="spacer" presStyleCnt="0"/>
      <dgm:spPr/>
    </dgm:pt>
    <dgm:pt modelId="{F8985EC0-77B3-4E90-8867-3829F13986C9}" type="pres">
      <dgm:prSet presAssocID="{E4853F27-ADF7-46B7-8066-EA6D5F2A0B5F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423A113-504A-48E4-A9BD-C335A3E7E1BC}" type="pres">
      <dgm:prSet presAssocID="{1CA957A0-F14E-443A-A46C-31BB789FE0DE}" presName="spacer" presStyleCnt="0"/>
      <dgm:spPr/>
    </dgm:pt>
    <dgm:pt modelId="{92246053-11D9-461A-A47E-090F33334562}" type="pres">
      <dgm:prSet presAssocID="{DAA792FF-5A62-4117-9E85-056C4B2BB860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F2CEDFC-26EA-47BF-813E-08857CC90D97}" type="pres">
      <dgm:prSet presAssocID="{68AFBC8D-DB41-4EDB-8B6E-ED01D9975444}" presName="spacer" presStyleCnt="0"/>
      <dgm:spPr/>
    </dgm:pt>
    <dgm:pt modelId="{2B79E2E4-5827-4710-8049-830C6CA9CA90}" type="pres">
      <dgm:prSet presAssocID="{7A68F365-B04E-4793-B327-56EA8935936B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4126158-E7DE-40F7-9424-EB28D31015CE}" type="pres">
      <dgm:prSet presAssocID="{C67D4E7D-B3CD-4824-956A-7749EB2BD192}" presName="spacer" presStyleCnt="0"/>
      <dgm:spPr/>
    </dgm:pt>
    <dgm:pt modelId="{AC1D2004-4C70-4EEA-A22A-4393E0F2EA1B}" type="pres">
      <dgm:prSet presAssocID="{E15C1A28-0CB6-42F3-8943-DB426CA885FF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B7DA3D4-2E0A-4E3C-92A3-C18D9E2F6A1F}" type="pres">
      <dgm:prSet presAssocID="{47BF5DF4-04E6-49B1-896A-C4CD9DA8FED2}" presName="spacer" presStyleCnt="0"/>
      <dgm:spPr/>
    </dgm:pt>
    <dgm:pt modelId="{3871C27D-5CD6-411E-B442-DF689A33CBB1}" type="pres">
      <dgm:prSet presAssocID="{9F88DD7E-3529-4FAC-A4CE-2EBA2019CFB9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83A78C3A-2CC9-41F6-B41E-61E553CF8777}" srcId="{E0EE6B08-9889-4520-80E9-3432E6932863}" destId="{7A68F365-B04E-4793-B327-56EA8935936B}" srcOrd="4" destOrd="0" parTransId="{49490F2E-DA31-4244-A847-5106CFC31BCD}" sibTransId="{C67D4E7D-B3CD-4824-956A-7749EB2BD192}"/>
    <dgm:cxn modelId="{B497BE0C-5C38-4209-B4B7-2A1CF954AED5}" srcId="{E0EE6B08-9889-4520-80E9-3432E6932863}" destId="{75AEE7BF-EBC8-475E-8D49-996A0CEAAAB2}" srcOrd="1" destOrd="0" parTransId="{F0DA987E-F9E5-421B-8913-46D69D035BA1}" sibTransId="{706B0FF0-BCDA-4249-9DAA-33D244F5C528}"/>
    <dgm:cxn modelId="{7EC788E3-8EEF-4809-9191-2B9CB1A0A27A}" srcId="{E0EE6B08-9889-4520-80E9-3432E6932863}" destId="{6EBA2248-B202-4820-B044-2B8EAFC689E1}" srcOrd="0" destOrd="0" parTransId="{D94497E7-02A0-4BA2-A0BC-61F9AD2D5AD2}" sibTransId="{65FAC4C1-D633-4038-948D-4E71D1A34EFE}"/>
    <dgm:cxn modelId="{948F0AA2-4A5B-4B7F-9697-C3EC7D5A7DFD}" type="presOf" srcId="{E15C1A28-0CB6-42F3-8943-DB426CA885FF}" destId="{AC1D2004-4C70-4EEA-A22A-4393E0F2EA1B}" srcOrd="0" destOrd="0" presId="urn:microsoft.com/office/officeart/2005/8/layout/vList2"/>
    <dgm:cxn modelId="{894955D6-6BE8-491B-BC4D-D2B3669A6EE9}" srcId="{E0EE6B08-9889-4520-80E9-3432E6932863}" destId="{9F88DD7E-3529-4FAC-A4CE-2EBA2019CFB9}" srcOrd="6" destOrd="0" parTransId="{AA6408E0-55A4-4C4A-968D-FF5990C49BA9}" sibTransId="{6F4B52ED-75F8-4EFA-92E6-2DF2B9A30BEB}"/>
    <dgm:cxn modelId="{FB66F1CD-0F2F-411A-9FBD-B16DBCAB39D4}" type="presOf" srcId="{9F88DD7E-3529-4FAC-A4CE-2EBA2019CFB9}" destId="{3871C27D-5CD6-411E-B442-DF689A33CBB1}" srcOrd="0" destOrd="0" presId="urn:microsoft.com/office/officeart/2005/8/layout/vList2"/>
    <dgm:cxn modelId="{BC615639-341B-43AB-A5D4-7B09483E04E3}" type="presOf" srcId="{E0EE6B08-9889-4520-80E9-3432E6932863}" destId="{A80ADBB7-9764-4D83-BA96-1F84E51F8F05}" srcOrd="0" destOrd="0" presId="urn:microsoft.com/office/officeart/2005/8/layout/vList2"/>
    <dgm:cxn modelId="{AA2F3356-D102-4698-B9C0-411FBEDBCEF4}" type="presOf" srcId="{75AEE7BF-EBC8-475E-8D49-996A0CEAAAB2}" destId="{90432771-945E-45B6-ADD8-C01CFCCB355D}" srcOrd="0" destOrd="0" presId="urn:microsoft.com/office/officeart/2005/8/layout/vList2"/>
    <dgm:cxn modelId="{B579147C-FD66-45F9-9FE3-003389A61EE1}" srcId="{E0EE6B08-9889-4520-80E9-3432E6932863}" destId="{E4853F27-ADF7-46B7-8066-EA6D5F2A0B5F}" srcOrd="2" destOrd="0" parTransId="{521D3DB6-E2FD-4BC5-9277-94C47BA6A573}" sibTransId="{1CA957A0-F14E-443A-A46C-31BB789FE0DE}"/>
    <dgm:cxn modelId="{9D30D182-0C5F-4762-A674-99145E9013C3}" type="presOf" srcId="{7A68F365-B04E-4793-B327-56EA8935936B}" destId="{2B79E2E4-5827-4710-8049-830C6CA9CA90}" srcOrd="0" destOrd="0" presId="urn:microsoft.com/office/officeart/2005/8/layout/vList2"/>
    <dgm:cxn modelId="{86DE2CD2-8344-4EB1-9931-88862D55BAB5}" srcId="{E0EE6B08-9889-4520-80E9-3432E6932863}" destId="{E15C1A28-0CB6-42F3-8943-DB426CA885FF}" srcOrd="5" destOrd="0" parTransId="{90DF1F4E-4524-4752-B18C-A809A4DD3172}" sibTransId="{47BF5DF4-04E6-49B1-896A-C4CD9DA8FED2}"/>
    <dgm:cxn modelId="{7999C8B9-53C9-438C-8CA5-F2CAF7E4DC5F}" srcId="{E0EE6B08-9889-4520-80E9-3432E6932863}" destId="{DAA792FF-5A62-4117-9E85-056C4B2BB860}" srcOrd="3" destOrd="0" parTransId="{87AFBBF4-84FD-49F0-AF63-61F29862765E}" sibTransId="{68AFBC8D-DB41-4EDB-8B6E-ED01D9975444}"/>
    <dgm:cxn modelId="{59628794-7634-49F9-ABC2-C2324388952D}" type="presOf" srcId="{6EBA2248-B202-4820-B044-2B8EAFC689E1}" destId="{C67C8B30-44C3-4170-9148-144F59D1AC72}" srcOrd="0" destOrd="0" presId="urn:microsoft.com/office/officeart/2005/8/layout/vList2"/>
    <dgm:cxn modelId="{D18E344E-4F2C-4C43-8B58-630FDA03C80C}" type="presOf" srcId="{DAA792FF-5A62-4117-9E85-056C4B2BB860}" destId="{92246053-11D9-461A-A47E-090F33334562}" srcOrd="0" destOrd="0" presId="urn:microsoft.com/office/officeart/2005/8/layout/vList2"/>
    <dgm:cxn modelId="{14D8D798-D5A7-462F-ABD5-D2FE4004FF2F}" type="presOf" srcId="{E4853F27-ADF7-46B7-8066-EA6D5F2A0B5F}" destId="{F8985EC0-77B3-4E90-8867-3829F13986C9}" srcOrd="0" destOrd="0" presId="urn:microsoft.com/office/officeart/2005/8/layout/vList2"/>
    <dgm:cxn modelId="{3F0A9B70-68F9-4E24-BF2B-E8A2F67FCF19}" type="presParOf" srcId="{A80ADBB7-9764-4D83-BA96-1F84E51F8F05}" destId="{C67C8B30-44C3-4170-9148-144F59D1AC72}" srcOrd="0" destOrd="0" presId="urn:microsoft.com/office/officeart/2005/8/layout/vList2"/>
    <dgm:cxn modelId="{5E81C434-6D3F-4274-B488-F11A194AF251}" type="presParOf" srcId="{A80ADBB7-9764-4D83-BA96-1F84E51F8F05}" destId="{060BACFB-3B7F-4477-BD75-51BA1C7D9D7F}" srcOrd="1" destOrd="0" presId="urn:microsoft.com/office/officeart/2005/8/layout/vList2"/>
    <dgm:cxn modelId="{DF5EFE87-D8B0-484B-BA87-0C05BC648DED}" type="presParOf" srcId="{A80ADBB7-9764-4D83-BA96-1F84E51F8F05}" destId="{90432771-945E-45B6-ADD8-C01CFCCB355D}" srcOrd="2" destOrd="0" presId="urn:microsoft.com/office/officeart/2005/8/layout/vList2"/>
    <dgm:cxn modelId="{079BF96C-CAE6-4ABB-8C2E-E69BC03251AB}" type="presParOf" srcId="{A80ADBB7-9764-4D83-BA96-1F84E51F8F05}" destId="{705CF625-3F53-44D3-B6BA-AEB213662D74}" srcOrd="3" destOrd="0" presId="urn:microsoft.com/office/officeart/2005/8/layout/vList2"/>
    <dgm:cxn modelId="{55FAD304-4E0D-47F6-BC7C-11D0110A3390}" type="presParOf" srcId="{A80ADBB7-9764-4D83-BA96-1F84E51F8F05}" destId="{F8985EC0-77B3-4E90-8867-3829F13986C9}" srcOrd="4" destOrd="0" presId="urn:microsoft.com/office/officeart/2005/8/layout/vList2"/>
    <dgm:cxn modelId="{EDB01373-DA54-4408-9DA0-A9407E35206C}" type="presParOf" srcId="{A80ADBB7-9764-4D83-BA96-1F84E51F8F05}" destId="{F423A113-504A-48E4-A9BD-C335A3E7E1BC}" srcOrd="5" destOrd="0" presId="urn:microsoft.com/office/officeart/2005/8/layout/vList2"/>
    <dgm:cxn modelId="{45F06969-5D17-4FE7-BD07-9C421872DDB6}" type="presParOf" srcId="{A80ADBB7-9764-4D83-BA96-1F84E51F8F05}" destId="{92246053-11D9-461A-A47E-090F33334562}" srcOrd="6" destOrd="0" presId="urn:microsoft.com/office/officeart/2005/8/layout/vList2"/>
    <dgm:cxn modelId="{776C0010-0DF2-4922-9AEF-9D6298BFF5EB}" type="presParOf" srcId="{A80ADBB7-9764-4D83-BA96-1F84E51F8F05}" destId="{0F2CEDFC-26EA-47BF-813E-08857CC90D97}" srcOrd="7" destOrd="0" presId="urn:microsoft.com/office/officeart/2005/8/layout/vList2"/>
    <dgm:cxn modelId="{893EBE19-611D-4932-BCD9-33B38645AF2D}" type="presParOf" srcId="{A80ADBB7-9764-4D83-BA96-1F84E51F8F05}" destId="{2B79E2E4-5827-4710-8049-830C6CA9CA90}" srcOrd="8" destOrd="0" presId="urn:microsoft.com/office/officeart/2005/8/layout/vList2"/>
    <dgm:cxn modelId="{3F6E2900-04B6-4BD5-B906-F00FF0B16B51}" type="presParOf" srcId="{A80ADBB7-9764-4D83-BA96-1F84E51F8F05}" destId="{E4126158-E7DE-40F7-9424-EB28D31015CE}" srcOrd="9" destOrd="0" presId="urn:microsoft.com/office/officeart/2005/8/layout/vList2"/>
    <dgm:cxn modelId="{B853ED8C-3C80-4D2D-BABA-A5501BFA0808}" type="presParOf" srcId="{A80ADBB7-9764-4D83-BA96-1F84E51F8F05}" destId="{AC1D2004-4C70-4EEA-A22A-4393E0F2EA1B}" srcOrd="10" destOrd="0" presId="urn:microsoft.com/office/officeart/2005/8/layout/vList2"/>
    <dgm:cxn modelId="{FFF99647-66C9-4F44-944C-BA464291B15E}" type="presParOf" srcId="{A80ADBB7-9764-4D83-BA96-1F84E51F8F05}" destId="{DB7DA3D4-2E0A-4E3C-92A3-C18D9E2F6A1F}" srcOrd="11" destOrd="0" presId="urn:microsoft.com/office/officeart/2005/8/layout/vList2"/>
    <dgm:cxn modelId="{E6B81148-901E-4C1C-8DBF-8000131ED50E}" type="presParOf" srcId="{A80ADBB7-9764-4D83-BA96-1F84E51F8F05}" destId="{3871C27D-5CD6-411E-B442-DF689A33CBB1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E88C020-6FD5-442A-B76F-754D50C7ACB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72E82646-4F4F-4CB6-9691-7354D9E0CA9E}">
      <dgm:prSet/>
      <dgm:spPr/>
      <dgm:t>
        <a:bodyPr/>
        <a:lstStyle/>
        <a:p>
          <a:pPr rtl="0"/>
          <a:r>
            <a:rPr lang="pl-PL" dirty="0" smtClean="0"/>
            <a:t>jednorazowa pomoc przygotowawcza </a:t>
          </a:r>
          <a:endParaRPr lang="pl-PL" dirty="0"/>
        </a:p>
      </dgm:t>
    </dgm:pt>
    <dgm:pt modelId="{F24BCBED-6F37-46AD-BB07-2414B38E393D}" type="parTrans" cxnId="{2353A293-A315-4C4B-8034-3437CFB8B6A5}">
      <dgm:prSet/>
      <dgm:spPr/>
      <dgm:t>
        <a:bodyPr/>
        <a:lstStyle/>
        <a:p>
          <a:endParaRPr lang="pl-PL"/>
        </a:p>
      </dgm:t>
    </dgm:pt>
    <dgm:pt modelId="{FF22B99A-6E63-4889-82FF-FF40612139AD}" type="sibTrans" cxnId="{2353A293-A315-4C4B-8034-3437CFB8B6A5}">
      <dgm:prSet/>
      <dgm:spPr/>
      <dgm:t>
        <a:bodyPr/>
        <a:lstStyle/>
        <a:p>
          <a:endParaRPr lang="pl-PL"/>
        </a:p>
      </dgm:t>
    </dgm:pt>
    <dgm:pt modelId="{BB16ECEB-6825-433D-B5BF-5275E0302F9E}">
      <dgm:prSet/>
      <dgm:spPr/>
      <dgm:t>
        <a:bodyPr/>
        <a:lstStyle/>
        <a:p>
          <a:pPr rtl="0"/>
          <a:r>
            <a:rPr lang="pl-PL" dirty="0" smtClean="0"/>
            <a:t>wsparcie na funkcjonowanie RLGD </a:t>
          </a:r>
          <a:endParaRPr lang="pl-PL" dirty="0"/>
        </a:p>
      </dgm:t>
    </dgm:pt>
    <dgm:pt modelId="{A6DBD4A7-20D9-4582-878F-DD5470DAA9BD}" type="parTrans" cxnId="{795A8F67-2CF9-4E18-B67E-E54E8AC75526}">
      <dgm:prSet/>
      <dgm:spPr/>
      <dgm:t>
        <a:bodyPr/>
        <a:lstStyle/>
        <a:p>
          <a:endParaRPr lang="pl-PL"/>
        </a:p>
      </dgm:t>
    </dgm:pt>
    <dgm:pt modelId="{F9B580E1-1714-44CD-8F8C-3D647A5234E5}" type="sibTrans" cxnId="{795A8F67-2CF9-4E18-B67E-E54E8AC75526}">
      <dgm:prSet/>
      <dgm:spPr/>
      <dgm:t>
        <a:bodyPr/>
        <a:lstStyle/>
        <a:p>
          <a:endParaRPr lang="pl-PL"/>
        </a:p>
      </dgm:t>
    </dgm:pt>
    <dgm:pt modelId="{F7B3067C-9793-4C82-9EF6-94FBC5D5DB88}">
      <dgm:prSet/>
      <dgm:spPr/>
      <dgm:t>
        <a:bodyPr/>
        <a:lstStyle/>
        <a:p>
          <a:pPr rtl="0"/>
          <a:r>
            <a:rPr lang="pl-PL" dirty="0" smtClean="0"/>
            <a:t>projekty w ramach realizacji LSR </a:t>
          </a:r>
          <a:endParaRPr lang="pl-PL" dirty="0"/>
        </a:p>
      </dgm:t>
    </dgm:pt>
    <dgm:pt modelId="{6A7D7250-5D98-46DB-A72B-62C05D992A34}" type="parTrans" cxnId="{BB09F993-C8AB-4628-B77B-EC3A6AAC6F2C}">
      <dgm:prSet/>
      <dgm:spPr/>
      <dgm:t>
        <a:bodyPr/>
        <a:lstStyle/>
        <a:p>
          <a:endParaRPr lang="pl-PL"/>
        </a:p>
      </dgm:t>
    </dgm:pt>
    <dgm:pt modelId="{BE8A2D43-C5A7-4CF0-A061-BFDB0C8E48F7}" type="sibTrans" cxnId="{BB09F993-C8AB-4628-B77B-EC3A6AAC6F2C}">
      <dgm:prSet/>
      <dgm:spPr/>
      <dgm:t>
        <a:bodyPr/>
        <a:lstStyle/>
        <a:p>
          <a:endParaRPr lang="pl-PL"/>
        </a:p>
      </dgm:t>
    </dgm:pt>
    <dgm:pt modelId="{8E24E970-D57A-42E1-A09F-FAFD06398754}">
      <dgm:prSet/>
      <dgm:spPr/>
      <dgm:t>
        <a:bodyPr/>
        <a:lstStyle/>
        <a:p>
          <a:pPr rtl="0"/>
          <a:r>
            <a:rPr lang="pl-PL" dirty="0" smtClean="0"/>
            <a:t>projekty własne RLGD </a:t>
          </a:r>
          <a:endParaRPr lang="pl-PL" dirty="0"/>
        </a:p>
      </dgm:t>
    </dgm:pt>
    <dgm:pt modelId="{374408AF-36FD-42EA-90C1-413384D191D6}" type="parTrans" cxnId="{55CA0B66-5FA3-4054-B16D-63D4AA1A9DF2}">
      <dgm:prSet/>
      <dgm:spPr/>
      <dgm:t>
        <a:bodyPr/>
        <a:lstStyle/>
        <a:p>
          <a:endParaRPr lang="pl-PL"/>
        </a:p>
      </dgm:t>
    </dgm:pt>
    <dgm:pt modelId="{583290FD-64D0-4D7D-81BA-A5D52FAF6831}" type="sibTrans" cxnId="{55CA0B66-5FA3-4054-B16D-63D4AA1A9DF2}">
      <dgm:prSet/>
      <dgm:spPr/>
      <dgm:t>
        <a:bodyPr/>
        <a:lstStyle/>
        <a:p>
          <a:endParaRPr lang="pl-PL"/>
        </a:p>
      </dgm:t>
    </dgm:pt>
    <dgm:pt modelId="{ED25763B-42D0-4BC6-8A99-E8DB24E96B91}">
      <dgm:prSet/>
      <dgm:spPr/>
      <dgm:t>
        <a:bodyPr/>
        <a:lstStyle/>
        <a:p>
          <a:pPr rtl="0"/>
          <a:r>
            <a:rPr lang="pl-PL" dirty="0" smtClean="0"/>
            <a:t>projekty grantowe RLGD  </a:t>
          </a:r>
          <a:endParaRPr lang="pl-PL" dirty="0"/>
        </a:p>
      </dgm:t>
    </dgm:pt>
    <dgm:pt modelId="{121FA937-F38F-4EC8-910D-BFF0FC814656}" type="parTrans" cxnId="{82E166D6-476B-4B61-92A2-13F8688300CB}">
      <dgm:prSet/>
      <dgm:spPr/>
      <dgm:t>
        <a:bodyPr/>
        <a:lstStyle/>
        <a:p>
          <a:endParaRPr lang="pl-PL"/>
        </a:p>
      </dgm:t>
    </dgm:pt>
    <dgm:pt modelId="{375A0BD9-0935-480D-8BEB-D9378EDF1594}" type="sibTrans" cxnId="{82E166D6-476B-4B61-92A2-13F8688300CB}">
      <dgm:prSet/>
      <dgm:spPr/>
      <dgm:t>
        <a:bodyPr/>
        <a:lstStyle/>
        <a:p>
          <a:endParaRPr lang="pl-PL"/>
        </a:p>
      </dgm:t>
    </dgm:pt>
    <dgm:pt modelId="{61CCBD54-5DA1-473C-88D6-99EB0DD3A384}">
      <dgm:prSet/>
      <dgm:spPr/>
      <dgm:t>
        <a:bodyPr/>
        <a:lstStyle/>
        <a:p>
          <a:pPr rtl="0"/>
          <a:r>
            <a:rPr lang="pl-PL" dirty="0" smtClean="0"/>
            <a:t>projekty zewnętrznych wnioskodawców </a:t>
          </a:r>
          <a:endParaRPr lang="pl-PL" dirty="0"/>
        </a:p>
      </dgm:t>
    </dgm:pt>
    <dgm:pt modelId="{7E544EDB-F277-4A5A-96A8-05BE6367DE0C}" type="parTrans" cxnId="{5E8176B4-D044-45A8-AD1F-CDE8F9644F41}">
      <dgm:prSet/>
      <dgm:spPr/>
      <dgm:t>
        <a:bodyPr/>
        <a:lstStyle/>
        <a:p>
          <a:endParaRPr lang="pl-PL"/>
        </a:p>
      </dgm:t>
    </dgm:pt>
    <dgm:pt modelId="{308BDBED-3C47-4E9D-91A7-ED9103733EA3}" type="sibTrans" cxnId="{5E8176B4-D044-45A8-AD1F-CDE8F9644F41}">
      <dgm:prSet/>
      <dgm:spPr/>
      <dgm:t>
        <a:bodyPr/>
        <a:lstStyle/>
        <a:p>
          <a:endParaRPr lang="pl-PL"/>
        </a:p>
      </dgm:t>
    </dgm:pt>
    <dgm:pt modelId="{760FC1EE-AD8B-4505-9430-3A9C3FCC9965}" type="pres">
      <dgm:prSet presAssocID="{6E88C020-6FD5-442A-B76F-754D50C7ACB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E35ABCB4-2492-4D24-9CCD-C81562C896ED}" type="pres">
      <dgm:prSet presAssocID="{72E82646-4F4F-4CB6-9691-7354D9E0CA9E}" presName="hierRoot1" presStyleCnt="0">
        <dgm:presLayoutVars>
          <dgm:hierBranch val="init"/>
        </dgm:presLayoutVars>
      </dgm:prSet>
      <dgm:spPr/>
    </dgm:pt>
    <dgm:pt modelId="{AE0707DF-F76B-4044-8F15-A36FB3308225}" type="pres">
      <dgm:prSet presAssocID="{72E82646-4F4F-4CB6-9691-7354D9E0CA9E}" presName="rootComposite1" presStyleCnt="0"/>
      <dgm:spPr/>
    </dgm:pt>
    <dgm:pt modelId="{811D88FC-E8EC-4C68-B53B-FD2A87C10049}" type="pres">
      <dgm:prSet presAssocID="{72E82646-4F4F-4CB6-9691-7354D9E0CA9E}" presName="rootText1" presStyleLbl="node0" presStyleIdx="0" presStyleCnt="3" custScaleX="124776" custLinFactY="-100000" custLinFactNeighborX="3642" custLinFactNeighborY="-104059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8DC6F6EC-2F08-447C-A010-EB1A3CCF7EE5}" type="pres">
      <dgm:prSet presAssocID="{72E82646-4F4F-4CB6-9691-7354D9E0CA9E}" presName="rootConnector1" presStyleLbl="node1" presStyleIdx="0" presStyleCnt="0"/>
      <dgm:spPr/>
      <dgm:t>
        <a:bodyPr/>
        <a:lstStyle/>
        <a:p>
          <a:endParaRPr lang="pl-PL"/>
        </a:p>
      </dgm:t>
    </dgm:pt>
    <dgm:pt modelId="{66FFE344-4A58-4881-A2DD-E8DE53C707AE}" type="pres">
      <dgm:prSet presAssocID="{72E82646-4F4F-4CB6-9691-7354D9E0CA9E}" presName="hierChild2" presStyleCnt="0"/>
      <dgm:spPr/>
    </dgm:pt>
    <dgm:pt modelId="{2CA75B54-7E2A-406B-BBE2-5F4E4B18C914}" type="pres">
      <dgm:prSet presAssocID="{72E82646-4F4F-4CB6-9691-7354D9E0CA9E}" presName="hierChild3" presStyleCnt="0"/>
      <dgm:spPr/>
    </dgm:pt>
    <dgm:pt modelId="{01A30BD0-82F8-4A34-8C9E-D577E68C10FE}" type="pres">
      <dgm:prSet presAssocID="{BB16ECEB-6825-433D-B5BF-5275E0302F9E}" presName="hierRoot1" presStyleCnt="0">
        <dgm:presLayoutVars>
          <dgm:hierBranch val="init"/>
        </dgm:presLayoutVars>
      </dgm:prSet>
      <dgm:spPr/>
    </dgm:pt>
    <dgm:pt modelId="{1BB32FBE-3F1D-416D-9D02-14189A8BFCF7}" type="pres">
      <dgm:prSet presAssocID="{BB16ECEB-6825-433D-B5BF-5275E0302F9E}" presName="rootComposite1" presStyleCnt="0"/>
      <dgm:spPr/>
    </dgm:pt>
    <dgm:pt modelId="{5BC6D5E3-0156-4442-A73E-60B40C70D57D}" type="pres">
      <dgm:prSet presAssocID="{BB16ECEB-6825-433D-B5BF-5275E0302F9E}" presName="rootText1" presStyleLbl="node0" presStyleIdx="1" presStyleCnt="3" custScaleX="131754" custLinFactNeighborX="-21754" custLinFactNeighborY="-93729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794B1453-3247-4F33-AD42-54F41EE8E83C}" type="pres">
      <dgm:prSet presAssocID="{BB16ECEB-6825-433D-B5BF-5275E0302F9E}" presName="rootConnector1" presStyleLbl="node1" presStyleIdx="0" presStyleCnt="0"/>
      <dgm:spPr/>
      <dgm:t>
        <a:bodyPr/>
        <a:lstStyle/>
        <a:p>
          <a:endParaRPr lang="pl-PL"/>
        </a:p>
      </dgm:t>
    </dgm:pt>
    <dgm:pt modelId="{94315C66-2D1B-49FF-884B-4BE70A1282C7}" type="pres">
      <dgm:prSet presAssocID="{BB16ECEB-6825-433D-B5BF-5275E0302F9E}" presName="hierChild2" presStyleCnt="0"/>
      <dgm:spPr/>
    </dgm:pt>
    <dgm:pt modelId="{70AC6B43-416C-4111-B630-D187E106447B}" type="pres">
      <dgm:prSet presAssocID="{BB16ECEB-6825-433D-B5BF-5275E0302F9E}" presName="hierChild3" presStyleCnt="0"/>
      <dgm:spPr/>
    </dgm:pt>
    <dgm:pt modelId="{F709B370-790D-4A3D-9FA5-E84DA7E0F82C}" type="pres">
      <dgm:prSet presAssocID="{F7B3067C-9793-4C82-9EF6-94FBC5D5DB88}" presName="hierRoot1" presStyleCnt="0">
        <dgm:presLayoutVars>
          <dgm:hierBranch val="init"/>
        </dgm:presLayoutVars>
      </dgm:prSet>
      <dgm:spPr/>
    </dgm:pt>
    <dgm:pt modelId="{1D5C8996-487F-42FB-BB70-843BFF5C374A}" type="pres">
      <dgm:prSet presAssocID="{F7B3067C-9793-4C82-9EF6-94FBC5D5DB88}" presName="rootComposite1" presStyleCnt="0"/>
      <dgm:spPr/>
    </dgm:pt>
    <dgm:pt modelId="{EB11C6E2-6F0D-4945-B21B-BD49C0347EF5}" type="pres">
      <dgm:prSet presAssocID="{F7B3067C-9793-4C82-9EF6-94FBC5D5DB88}" presName="rootText1" presStyleLbl="node0" presStyleIdx="2" presStyleCnt="3" custScaleX="118153" custScaleY="108792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553E24A9-3548-4FB7-8279-3A805F908280}" type="pres">
      <dgm:prSet presAssocID="{F7B3067C-9793-4C82-9EF6-94FBC5D5DB88}" presName="rootConnector1" presStyleLbl="node1" presStyleIdx="0" presStyleCnt="0"/>
      <dgm:spPr/>
      <dgm:t>
        <a:bodyPr/>
        <a:lstStyle/>
        <a:p>
          <a:endParaRPr lang="pl-PL"/>
        </a:p>
      </dgm:t>
    </dgm:pt>
    <dgm:pt modelId="{521876A4-F8AA-4794-8973-9B41FA361EB8}" type="pres">
      <dgm:prSet presAssocID="{F7B3067C-9793-4C82-9EF6-94FBC5D5DB88}" presName="hierChild2" presStyleCnt="0"/>
      <dgm:spPr/>
    </dgm:pt>
    <dgm:pt modelId="{D44A4832-9EA9-4084-BBCB-93DE38944E1F}" type="pres">
      <dgm:prSet presAssocID="{374408AF-36FD-42EA-90C1-413384D191D6}" presName="Name37" presStyleLbl="parChTrans1D2" presStyleIdx="0" presStyleCnt="3"/>
      <dgm:spPr/>
      <dgm:t>
        <a:bodyPr/>
        <a:lstStyle/>
        <a:p>
          <a:endParaRPr lang="pl-PL"/>
        </a:p>
      </dgm:t>
    </dgm:pt>
    <dgm:pt modelId="{CABAFDE9-67CD-44EF-BD14-42615584D133}" type="pres">
      <dgm:prSet presAssocID="{8E24E970-D57A-42E1-A09F-FAFD06398754}" presName="hierRoot2" presStyleCnt="0">
        <dgm:presLayoutVars>
          <dgm:hierBranch val="init"/>
        </dgm:presLayoutVars>
      </dgm:prSet>
      <dgm:spPr/>
    </dgm:pt>
    <dgm:pt modelId="{29360D07-7C08-452A-8323-C52D5CA6F941}" type="pres">
      <dgm:prSet presAssocID="{8E24E970-D57A-42E1-A09F-FAFD06398754}" presName="rootComposite" presStyleCnt="0"/>
      <dgm:spPr/>
    </dgm:pt>
    <dgm:pt modelId="{BF776ABD-9B94-4224-9128-FDEE7DDFBCEA}" type="pres">
      <dgm:prSet presAssocID="{8E24E970-D57A-42E1-A09F-FAFD06398754}" presName="rootText" presStyleLbl="node2" presStyleIdx="0" presStyleCnt="3" custScaleX="108906" custScaleY="10628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F69B5BD2-23E0-4535-8D52-50AE5F4D2A9D}" type="pres">
      <dgm:prSet presAssocID="{8E24E970-D57A-42E1-A09F-FAFD06398754}" presName="rootConnector" presStyleLbl="node2" presStyleIdx="0" presStyleCnt="3"/>
      <dgm:spPr/>
      <dgm:t>
        <a:bodyPr/>
        <a:lstStyle/>
        <a:p>
          <a:endParaRPr lang="pl-PL"/>
        </a:p>
      </dgm:t>
    </dgm:pt>
    <dgm:pt modelId="{0F7C9214-9751-4DC3-91E8-5FCA4E1ACD25}" type="pres">
      <dgm:prSet presAssocID="{8E24E970-D57A-42E1-A09F-FAFD06398754}" presName="hierChild4" presStyleCnt="0"/>
      <dgm:spPr/>
    </dgm:pt>
    <dgm:pt modelId="{F62FD237-7104-4D25-9668-A8A5228A81F1}" type="pres">
      <dgm:prSet presAssocID="{8E24E970-D57A-42E1-A09F-FAFD06398754}" presName="hierChild5" presStyleCnt="0"/>
      <dgm:spPr/>
    </dgm:pt>
    <dgm:pt modelId="{2EBA47D5-1887-4EBC-8741-DC57C8395900}" type="pres">
      <dgm:prSet presAssocID="{121FA937-F38F-4EC8-910D-BFF0FC814656}" presName="Name37" presStyleLbl="parChTrans1D2" presStyleIdx="1" presStyleCnt="3"/>
      <dgm:spPr/>
      <dgm:t>
        <a:bodyPr/>
        <a:lstStyle/>
        <a:p>
          <a:endParaRPr lang="pl-PL"/>
        </a:p>
      </dgm:t>
    </dgm:pt>
    <dgm:pt modelId="{85B331C8-E7FA-44BD-BA3C-39D31A65C547}" type="pres">
      <dgm:prSet presAssocID="{ED25763B-42D0-4BC6-8A99-E8DB24E96B91}" presName="hierRoot2" presStyleCnt="0">
        <dgm:presLayoutVars>
          <dgm:hierBranch val="init"/>
        </dgm:presLayoutVars>
      </dgm:prSet>
      <dgm:spPr/>
    </dgm:pt>
    <dgm:pt modelId="{5A5A79BC-5A1A-4AA0-BA77-2D074FAB3850}" type="pres">
      <dgm:prSet presAssocID="{ED25763B-42D0-4BC6-8A99-E8DB24E96B91}" presName="rootComposite" presStyleCnt="0"/>
      <dgm:spPr/>
    </dgm:pt>
    <dgm:pt modelId="{30BD224D-3E06-4FDC-9ED4-468D3F7409E1}" type="pres">
      <dgm:prSet presAssocID="{ED25763B-42D0-4BC6-8A99-E8DB24E96B91}" presName="rootText" presStyleLbl="node2" presStyleIdx="1" presStyleCnt="3" custScaleX="118433" custScaleY="114555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3B9D9475-7842-4807-9C59-7C905EAC875A}" type="pres">
      <dgm:prSet presAssocID="{ED25763B-42D0-4BC6-8A99-E8DB24E96B91}" presName="rootConnector" presStyleLbl="node2" presStyleIdx="1" presStyleCnt="3"/>
      <dgm:spPr/>
      <dgm:t>
        <a:bodyPr/>
        <a:lstStyle/>
        <a:p>
          <a:endParaRPr lang="pl-PL"/>
        </a:p>
      </dgm:t>
    </dgm:pt>
    <dgm:pt modelId="{D69BA776-7940-4E5F-B603-F3EC54ACCBE5}" type="pres">
      <dgm:prSet presAssocID="{ED25763B-42D0-4BC6-8A99-E8DB24E96B91}" presName="hierChild4" presStyleCnt="0"/>
      <dgm:spPr/>
    </dgm:pt>
    <dgm:pt modelId="{992EA099-D922-4C14-835E-AB01FBE19251}" type="pres">
      <dgm:prSet presAssocID="{ED25763B-42D0-4BC6-8A99-E8DB24E96B91}" presName="hierChild5" presStyleCnt="0"/>
      <dgm:spPr/>
    </dgm:pt>
    <dgm:pt modelId="{257B466E-B482-4A67-B498-BC0491FC7679}" type="pres">
      <dgm:prSet presAssocID="{7E544EDB-F277-4A5A-96A8-05BE6367DE0C}" presName="Name37" presStyleLbl="parChTrans1D2" presStyleIdx="2" presStyleCnt="3"/>
      <dgm:spPr/>
      <dgm:t>
        <a:bodyPr/>
        <a:lstStyle/>
        <a:p>
          <a:endParaRPr lang="pl-PL"/>
        </a:p>
      </dgm:t>
    </dgm:pt>
    <dgm:pt modelId="{97F8F558-90B2-46AF-B9BE-DA1D2C9014BA}" type="pres">
      <dgm:prSet presAssocID="{61CCBD54-5DA1-473C-88D6-99EB0DD3A384}" presName="hierRoot2" presStyleCnt="0">
        <dgm:presLayoutVars>
          <dgm:hierBranch val="init"/>
        </dgm:presLayoutVars>
      </dgm:prSet>
      <dgm:spPr/>
    </dgm:pt>
    <dgm:pt modelId="{CCA4D3E0-4CE5-4B95-82FB-71D761B6BCB0}" type="pres">
      <dgm:prSet presAssocID="{61CCBD54-5DA1-473C-88D6-99EB0DD3A384}" presName="rootComposite" presStyleCnt="0"/>
      <dgm:spPr/>
    </dgm:pt>
    <dgm:pt modelId="{74DAFA13-575E-4A2F-8215-A7AA231F2EBF}" type="pres">
      <dgm:prSet presAssocID="{61CCBD54-5DA1-473C-88D6-99EB0DD3A384}" presName="rootText" presStyleLbl="node2" presStyleIdx="2" presStyleCnt="3" custScaleX="109756" custScaleY="111137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C51546E3-3935-44C5-8A41-54095226EEEC}" type="pres">
      <dgm:prSet presAssocID="{61CCBD54-5DA1-473C-88D6-99EB0DD3A384}" presName="rootConnector" presStyleLbl="node2" presStyleIdx="2" presStyleCnt="3"/>
      <dgm:spPr/>
      <dgm:t>
        <a:bodyPr/>
        <a:lstStyle/>
        <a:p>
          <a:endParaRPr lang="pl-PL"/>
        </a:p>
      </dgm:t>
    </dgm:pt>
    <dgm:pt modelId="{017036A0-4B93-4274-B9AE-E9B1B3810529}" type="pres">
      <dgm:prSet presAssocID="{61CCBD54-5DA1-473C-88D6-99EB0DD3A384}" presName="hierChild4" presStyleCnt="0"/>
      <dgm:spPr/>
    </dgm:pt>
    <dgm:pt modelId="{278F1BB7-0645-40C9-99A2-47C9DBE6B580}" type="pres">
      <dgm:prSet presAssocID="{61CCBD54-5DA1-473C-88D6-99EB0DD3A384}" presName="hierChild5" presStyleCnt="0"/>
      <dgm:spPr/>
    </dgm:pt>
    <dgm:pt modelId="{D0C243B0-027A-4C17-A3F2-0F7C1EFCA8BF}" type="pres">
      <dgm:prSet presAssocID="{F7B3067C-9793-4C82-9EF6-94FBC5D5DB88}" presName="hierChild3" presStyleCnt="0"/>
      <dgm:spPr/>
    </dgm:pt>
  </dgm:ptLst>
  <dgm:cxnLst>
    <dgm:cxn modelId="{BB09F993-C8AB-4628-B77B-EC3A6AAC6F2C}" srcId="{6E88C020-6FD5-442A-B76F-754D50C7ACB6}" destId="{F7B3067C-9793-4C82-9EF6-94FBC5D5DB88}" srcOrd="2" destOrd="0" parTransId="{6A7D7250-5D98-46DB-A72B-62C05D992A34}" sibTransId="{BE8A2D43-C5A7-4CF0-A061-BFDB0C8E48F7}"/>
    <dgm:cxn modelId="{2CA9C1D9-B4C4-42E0-9FAF-A9EEF417A70C}" type="presOf" srcId="{61CCBD54-5DA1-473C-88D6-99EB0DD3A384}" destId="{74DAFA13-575E-4A2F-8215-A7AA231F2EBF}" srcOrd="0" destOrd="0" presId="urn:microsoft.com/office/officeart/2005/8/layout/orgChart1"/>
    <dgm:cxn modelId="{2A42ABA9-E01A-4585-82C6-9A2734DBFDAB}" type="presOf" srcId="{ED25763B-42D0-4BC6-8A99-E8DB24E96B91}" destId="{3B9D9475-7842-4807-9C59-7C905EAC875A}" srcOrd="1" destOrd="0" presId="urn:microsoft.com/office/officeart/2005/8/layout/orgChart1"/>
    <dgm:cxn modelId="{F848B4F2-4BA9-461D-8066-C467D92BD37D}" type="presOf" srcId="{61CCBD54-5DA1-473C-88D6-99EB0DD3A384}" destId="{C51546E3-3935-44C5-8A41-54095226EEEC}" srcOrd="1" destOrd="0" presId="urn:microsoft.com/office/officeart/2005/8/layout/orgChart1"/>
    <dgm:cxn modelId="{55CA0B66-5FA3-4054-B16D-63D4AA1A9DF2}" srcId="{F7B3067C-9793-4C82-9EF6-94FBC5D5DB88}" destId="{8E24E970-D57A-42E1-A09F-FAFD06398754}" srcOrd="0" destOrd="0" parTransId="{374408AF-36FD-42EA-90C1-413384D191D6}" sibTransId="{583290FD-64D0-4D7D-81BA-A5D52FAF6831}"/>
    <dgm:cxn modelId="{6E1EF9E1-EBD2-4BB5-B6F2-9D4AD2429A14}" type="presOf" srcId="{6E88C020-6FD5-442A-B76F-754D50C7ACB6}" destId="{760FC1EE-AD8B-4505-9430-3A9C3FCC9965}" srcOrd="0" destOrd="0" presId="urn:microsoft.com/office/officeart/2005/8/layout/orgChart1"/>
    <dgm:cxn modelId="{5E8176B4-D044-45A8-AD1F-CDE8F9644F41}" srcId="{F7B3067C-9793-4C82-9EF6-94FBC5D5DB88}" destId="{61CCBD54-5DA1-473C-88D6-99EB0DD3A384}" srcOrd="2" destOrd="0" parTransId="{7E544EDB-F277-4A5A-96A8-05BE6367DE0C}" sibTransId="{308BDBED-3C47-4E9D-91A7-ED9103733EA3}"/>
    <dgm:cxn modelId="{A0DA6E34-888A-4BD6-9006-5C08A9C78509}" type="presOf" srcId="{7E544EDB-F277-4A5A-96A8-05BE6367DE0C}" destId="{257B466E-B482-4A67-B498-BC0491FC7679}" srcOrd="0" destOrd="0" presId="urn:microsoft.com/office/officeart/2005/8/layout/orgChart1"/>
    <dgm:cxn modelId="{2353A293-A315-4C4B-8034-3437CFB8B6A5}" srcId="{6E88C020-6FD5-442A-B76F-754D50C7ACB6}" destId="{72E82646-4F4F-4CB6-9691-7354D9E0CA9E}" srcOrd="0" destOrd="0" parTransId="{F24BCBED-6F37-46AD-BB07-2414B38E393D}" sibTransId="{FF22B99A-6E63-4889-82FF-FF40612139AD}"/>
    <dgm:cxn modelId="{30F396D5-27A6-4C7F-A6AC-FAC2D0A03345}" type="presOf" srcId="{72E82646-4F4F-4CB6-9691-7354D9E0CA9E}" destId="{8DC6F6EC-2F08-447C-A010-EB1A3CCF7EE5}" srcOrd="1" destOrd="0" presId="urn:microsoft.com/office/officeart/2005/8/layout/orgChart1"/>
    <dgm:cxn modelId="{FD8A6694-336D-4529-B0A0-BF256EE85BF4}" type="presOf" srcId="{121FA937-F38F-4EC8-910D-BFF0FC814656}" destId="{2EBA47D5-1887-4EBC-8741-DC57C8395900}" srcOrd="0" destOrd="0" presId="urn:microsoft.com/office/officeart/2005/8/layout/orgChart1"/>
    <dgm:cxn modelId="{AC36C705-DCC5-4F55-A000-1276B52BECA6}" type="presOf" srcId="{F7B3067C-9793-4C82-9EF6-94FBC5D5DB88}" destId="{EB11C6E2-6F0D-4945-B21B-BD49C0347EF5}" srcOrd="0" destOrd="0" presId="urn:microsoft.com/office/officeart/2005/8/layout/orgChart1"/>
    <dgm:cxn modelId="{82E166D6-476B-4B61-92A2-13F8688300CB}" srcId="{F7B3067C-9793-4C82-9EF6-94FBC5D5DB88}" destId="{ED25763B-42D0-4BC6-8A99-E8DB24E96B91}" srcOrd="1" destOrd="0" parTransId="{121FA937-F38F-4EC8-910D-BFF0FC814656}" sibTransId="{375A0BD9-0935-480D-8BEB-D9378EDF1594}"/>
    <dgm:cxn modelId="{A1A7F7F4-D3A0-4F2F-A6D8-FE4AE75998C7}" type="presOf" srcId="{ED25763B-42D0-4BC6-8A99-E8DB24E96B91}" destId="{30BD224D-3E06-4FDC-9ED4-468D3F7409E1}" srcOrd="0" destOrd="0" presId="urn:microsoft.com/office/officeart/2005/8/layout/orgChart1"/>
    <dgm:cxn modelId="{28F481FD-284E-462D-A3AF-C2FE2EBF3D2D}" type="presOf" srcId="{8E24E970-D57A-42E1-A09F-FAFD06398754}" destId="{F69B5BD2-23E0-4535-8D52-50AE5F4D2A9D}" srcOrd="1" destOrd="0" presId="urn:microsoft.com/office/officeart/2005/8/layout/orgChart1"/>
    <dgm:cxn modelId="{795A8F67-2CF9-4E18-B67E-E54E8AC75526}" srcId="{6E88C020-6FD5-442A-B76F-754D50C7ACB6}" destId="{BB16ECEB-6825-433D-B5BF-5275E0302F9E}" srcOrd="1" destOrd="0" parTransId="{A6DBD4A7-20D9-4582-878F-DD5470DAA9BD}" sibTransId="{F9B580E1-1714-44CD-8F8C-3D647A5234E5}"/>
    <dgm:cxn modelId="{57C26707-BACC-45C7-86F4-71DF57EED781}" type="presOf" srcId="{374408AF-36FD-42EA-90C1-413384D191D6}" destId="{D44A4832-9EA9-4084-BBCB-93DE38944E1F}" srcOrd="0" destOrd="0" presId="urn:microsoft.com/office/officeart/2005/8/layout/orgChart1"/>
    <dgm:cxn modelId="{73E7E0F0-1C8E-4064-BC00-383801355E88}" type="presOf" srcId="{BB16ECEB-6825-433D-B5BF-5275E0302F9E}" destId="{794B1453-3247-4F33-AD42-54F41EE8E83C}" srcOrd="1" destOrd="0" presId="urn:microsoft.com/office/officeart/2005/8/layout/orgChart1"/>
    <dgm:cxn modelId="{442A6CD8-79A7-4402-BF0A-CA7928F796E4}" type="presOf" srcId="{BB16ECEB-6825-433D-B5BF-5275E0302F9E}" destId="{5BC6D5E3-0156-4442-A73E-60B40C70D57D}" srcOrd="0" destOrd="0" presId="urn:microsoft.com/office/officeart/2005/8/layout/orgChart1"/>
    <dgm:cxn modelId="{EE971F14-B805-45AD-AD6E-A6D5018682C3}" type="presOf" srcId="{F7B3067C-9793-4C82-9EF6-94FBC5D5DB88}" destId="{553E24A9-3548-4FB7-8279-3A805F908280}" srcOrd="1" destOrd="0" presId="urn:microsoft.com/office/officeart/2005/8/layout/orgChart1"/>
    <dgm:cxn modelId="{ACA70017-7A04-4F11-85BC-A7D181D6F7B2}" type="presOf" srcId="{8E24E970-D57A-42E1-A09F-FAFD06398754}" destId="{BF776ABD-9B94-4224-9128-FDEE7DDFBCEA}" srcOrd="0" destOrd="0" presId="urn:microsoft.com/office/officeart/2005/8/layout/orgChart1"/>
    <dgm:cxn modelId="{2DE37535-A37D-40C6-A52B-020A02158FA9}" type="presOf" srcId="{72E82646-4F4F-4CB6-9691-7354D9E0CA9E}" destId="{811D88FC-E8EC-4C68-B53B-FD2A87C10049}" srcOrd="0" destOrd="0" presId="urn:microsoft.com/office/officeart/2005/8/layout/orgChart1"/>
    <dgm:cxn modelId="{4D131E60-00B0-4897-91CB-2FC249F3EC33}" type="presParOf" srcId="{760FC1EE-AD8B-4505-9430-3A9C3FCC9965}" destId="{E35ABCB4-2492-4D24-9CCD-C81562C896ED}" srcOrd="0" destOrd="0" presId="urn:microsoft.com/office/officeart/2005/8/layout/orgChart1"/>
    <dgm:cxn modelId="{8B444A05-2E0B-43DC-A8C0-A93781B2C258}" type="presParOf" srcId="{E35ABCB4-2492-4D24-9CCD-C81562C896ED}" destId="{AE0707DF-F76B-4044-8F15-A36FB3308225}" srcOrd="0" destOrd="0" presId="urn:microsoft.com/office/officeart/2005/8/layout/orgChart1"/>
    <dgm:cxn modelId="{08D82FCD-15E0-405B-B6BF-E8D2980E6CF9}" type="presParOf" srcId="{AE0707DF-F76B-4044-8F15-A36FB3308225}" destId="{811D88FC-E8EC-4C68-B53B-FD2A87C10049}" srcOrd="0" destOrd="0" presId="urn:microsoft.com/office/officeart/2005/8/layout/orgChart1"/>
    <dgm:cxn modelId="{7392E49B-233D-4739-BBF8-4FFF9DDF3136}" type="presParOf" srcId="{AE0707DF-F76B-4044-8F15-A36FB3308225}" destId="{8DC6F6EC-2F08-447C-A010-EB1A3CCF7EE5}" srcOrd="1" destOrd="0" presId="urn:microsoft.com/office/officeart/2005/8/layout/orgChart1"/>
    <dgm:cxn modelId="{C92522A3-DC85-4976-8029-5B54EEAB350B}" type="presParOf" srcId="{E35ABCB4-2492-4D24-9CCD-C81562C896ED}" destId="{66FFE344-4A58-4881-A2DD-E8DE53C707AE}" srcOrd="1" destOrd="0" presId="urn:microsoft.com/office/officeart/2005/8/layout/orgChart1"/>
    <dgm:cxn modelId="{7191E5A3-E480-4E83-A76F-63049C929DFA}" type="presParOf" srcId="{E35ABCB4-2492-4D24-9CCD-C81562C896ED}" destId="{2CA75B54-7E2A-406B-BBE2-5F4E4B18C914}" srcOrd="2" destOrd="0" presId="urn:microsoft.com/office/officeart/2005/8/layout/orgChart1"/>
    <dgm:cxn modelId="{820BA817-D298-4C7F-B155-EDF0977A65F7}" type="presParOf" srcId="{760FC1EE-AD8B-4505-9430-3A9C3FCC9965}" destId="{01A30BD0-82F8-4A34-8C9E-D577E68C10FE}" srcOrd="1" destOrd="0" presId="urn:microsoft.com/office/officeart/2005/8/layout/orgChart1"/>
    <dgm:cxn modelId="{938EEABF-8933-467C-AC5F-2E36663683A2}" type="presParOf" srcId="{01A30BD0-82F8-4A34-8C9E-D577E68C10FE}" destId="{1BB32FBE-3F1D-416D-9D02-14189A8BFCF7}" srcOrd="0" destOrd="0" presId="urn:microsoft.com/office/officeart/2005/8/layout/orgChart1"/>
    <dgm:cxn modelId="{D18E6A6A-350F-4849-8803-7EA3456ED58F}" type="presParOf" srcId="{1BB32FBE-3F1D-416D-9D02-14189A8BFCF7}" destId="{5BC6D5E3-0156-4442-A73E-60B40C70D57D}" srcOrd="0" destOrd="0" presId="urn:microsoft.com/office/officeart/2005/8/layout/orgChart1"/>
    <dgm:cxn modelId="{7A9061BF-61B2-4AC6-AD9F-7BB3B4072CC9}" type="presParOf" srcId="{1BB32FBE-3F1D-416D-9D02-14189A8BFCF7}" destId="{794B1453-3247-4F33-AD42-54F41EE8E83C}" srcOrd="1" destOrd="0" presId="urn:microsoft.com/office/officeart/2005/8/layout/orgChart1"/>
    <dgm:cxn modelId="{4D6FF19C-6084-4C72-BE18-0D3159F2B2F3}" type="presParOf" srcId="{01A30BD0-82F8-4A34-8C9E-D577E68C10FE}" destId="{94315C66-2D1B-49FF-884B-4BE70A1282C7}" srcOrd="1" destOrd="0" presId="urn:microsoft.com/office/officeart/2005/8/layout/orgChart1"/>
    <dgm:cxn modelId="{8899432E-15EC-4DAC-B7DB-B05D8AB4CABC}" type="presParOf" srcId="{01A30BD0-82F8-4A34-8C9E-D577E68C10FE}" destId="{70AC6B43-416C-4111-B630-D187E106447B}" srcOrd="2" destOrd="0" presId="urn:microsoft.com/office/officeart/2005/8/layout/orgChart1"/>
    <dgm:cxn modelId="{BED34F3E-401A-4A83-9E35-A0268B8AEFE3}" type="presParOf" srcId="{760FC1EE-AD8B-4505-9430-3A9C3FCC9965}" destId="{F709B370-790D-4A3D-9FA5-E84DA7E0F82C}" srcOrd="2" destOrd="0" presId="urn:microsoft.com/office/officeart/2005/8/layout/orgChart1"/>
    <dgm:cxn modelId="{638C19AD-3263-4CCD-895F-6C9129E9C3BA}" type="presParOf" srcId="{F709B370-790D-4A3D-9FA5-E84DA7E0F82C}" destId="{1D5C8996-487F-42FB-BB70-843BFF5C374A}" srcOrd="0" destOrd="0" presId="urn:microsoft.com/office/officeart/2005/8/layout/orgChart1"/>
    <dgm:cxn modelId="{3C271D4D-A193-4A7F-8520-81D01ACE6FDD}" type="presParOf" srcId="{1D5C8996-487F-42FB-BB70-843BFF5C374A}" destId="{EB11C6E2-6F0D-4945-B21B-BD49C0347EF5}" srcOrd="0" destOrd="0" presId="urn:microsoft.com/office/officeart/2005/8/layout/orgChart1"/>
    <dgm:cxn modelId="{4D5F5B34-4D29-4D13-BF3E-F5C1E1ED6175}" type="presParOf" srcId="{1D5C8996-487F-42FB-BB70-843BFF5C374A}" destId="{553E24A9-3548-4FB7-8279-3A805F908280}" srcOrd="1" destOrd="0" presId="urn:microsoft.com/office/officeart/2005/8/layout/orgChart1"/>
    <dgm:cxn modelId="{EDC9F5A5-6F54-4F8A-B513-17D7446F89C8}" type="presParOf" srcId="{F709B370-790D-4A3D-9FA5-E84DA7E0F82C}" destId="{521876A4-F8AA-4794-8973-9B41FA361EB8}" srcOrd="1" destOrd="0" presId="urn:microsoft.com/office/officeart/2005/8/layout/orgChart1"/>
    <dgm:cxn modelId="{E0F232F5-BA81-4EB0-B080-E4A6B7FC4565}" type="presParOf" srcId="{521876A4-F8AA-4794-8973-9B41FA361EB8}" destId="{D44A4832-9EA9-4084-BBCB-93DE38944E1F}" srcOrd="0" destOrd="0" presId="urn:microsoft.com/office/officeart/2005/8/layout/orgChart1"/>
    <dgm:cxn modelId="{24546083-411B-45DC-9440-EC548C8CAA22}" type="presParOf" srcId="{521876A4-F8AA-4794-8973-9B41FA361EB8}" destId="{CABAFDE9-67CD-44EF-BD14-42615584D133}" srcOrd="1" destOrd="0" presId="urn:microsoft.com/office/officeart/2005/8/layout/orgChart1"/>
    <dgm:cxn modelId="{C8698F50-DBF3-4A5A-9218-AE8197DE0AC8}" type="presParOf" srcId="{CABAFDE9-67CD-44EF-BD14-42615584D133}" destId="{29360D07-7C08-452A-8323-C52D5CA6F941}" srcOrd="0" destOrd="0" presId="urn:microsoft.com/office/officeart/2005/8/layout/orgChart1"/>
    <dgm:cxn modelId="{DF531FB3-16EF-43BD-80E6-4D8273A148AD}" type="presParOf" srcId="{29360D07-7C08-452A-8323-C52D5CA6F941}" destId="{BF776ABD-9B94-4224-9128-FDEE7DDFBCEA}" srcOrd="0" destOrd="0" presId="urn:microsoft.com/office/officeart/2005/8/layout/orgChart1"/>
    <dgm:cxn modelId="{52D0422C-D32B-43EC-9A65-91DEC2E5A81E}" type="presParOf" srcId="{29360D07-7C08-452A-8323-C52D5CA6F941}" destId="{F69B5BD2-23E0-4535-8D52-50AE5F4D2A9D}" srcOrd="1" destOrd="0" presId="urn:microsoft.com/office/officeart/2005/8/layout/orgChart1"/>
    <dgm:cxn modelId="{473FFE34-B862-4B70-BCE7-6EFE65545898}" type="presParOf" srcId="{CABAFDE9-67CD-44EF-BD14-42615584D133}" destId="{0F7C9214-9751-4DC3-91E8-5FCA4E1ACD25}" srcOrd="1" destOrd="0" presId="urn:microsoft.com/office/officeart/2005/8/layout/orgChart1"/>
    <dgm:cxn modelId="{5C4C5485-C579-48C2-9773-665F874B3877}" type="presParOf" srcId="{CABAFDE9-67CD-44EF-BD14-42615584D133}" destId="{F62FD237-7104-4D25-9668-A8A5228A81F1}" srcOrd="2" destOrd="0" presId="urn:microsoft.com/office/officeart/2005/8/layout/orgChart1"/>
    <dgm:cxn modelId="{37BCFF53-15C3-4BE6-B4CB-8286CE3D62E7}" type="presParOf" srcId="{521876A4-F8AA-4794-8973-9B41FA361EB8}" destId="{2EBA47D5-1887-4EBC-8741-DC57C8395900}" srcOrd="2" destOrd="0" presId="urn:microsoft.com/office/officeart/2005/8/layout/orgChart1"/>
    <dgm:cxn modelId="{3CCDD14A-278D-4CC4-92FE-C23893E2BFF6}" type="presParOf" srcId="{521876A4-F8AA-4794-8973-9B41FA361EB8}" destId="{85B331C8-E7FA-44BD-BA3C-39D31A65C547}" srcOrd="3" destOrd="0" presId="urn:microsoft.com/office/officeart/2005/8/layout/orgChart1"/>
    <dgm:cxn modelId="{EA5A0C1E-5104-4824-9832-7DDADBB55107}" type="presParOf" srcId="{85B331C8-E7FA-44BD-BA3C-39D31A65C547}" destId="{5A5A79BC-5A1A-4AA0-BA77-2D074FAB3850}" srcOrd="0" destOrd="0" presId="urn:microsoft.com/office/officeart/2005/8/layout/orgChart1"/>
    <dgm:cxn modelId="{545FD241-348C-42A9-B5C1-BDCD23BA06E0}" type="presParOf" srcId="{5A5A79BC-5A1A-4AA0-BA77-2D074FAB3850}" destId="{30BD224D-3E06-4FDC-9ED4-468D3F7409E1}" srcOrd="0" destOrd="0" presId="urn:microsoft.com/office/officeart/2005/8/layout/orgChart1"/>
    <dgm:cxn modelId="{8B69626B-98BE-4E15-AD6B-F416353949C6}" type="presParOf" srcId="{5A5A79BC-5A1A-4AA0-BA77-2D074FAB3850}" destId="{3B9D9475-7842-4807-9C59-7C905EAC875A}" srcOrd="1" destOrd="0" presId="urn:microsoft.com/office/officeart/2005/8/layout/orgChart1"/>
    <dgm:cxn modelId="{DE4856B3-8319-42F9-9239-8713744BE356}" type="presParOf" srcId="{85B331C8-E7FA-44BD-BA3C-39D31A65C547}" destId="{D69BA776-7940-4E5F-B603-F3EC54ACCBE5}" srcOrd="1" destOrd="0" presId="urn:microsoft.com/office/officeart/2005/8/layout/orgChart1"/>
    <dgm:cxn modelId="{81D2AC65-F687-4DEE-864B-9F18381C964C}" type="presParOf" srcId="{85B331C8-E7FA-44BD-BA3C-39D31A65C547}" destId="{992EA099-D922-4C14-835E-AB01FBE19251}" srcOrd="2" destOrd="0" presId="urn:microsoft.com/office/officeart/2005/8/layout/orgChart1"/>
    <dgm:cxn modelId="{61AAA378-5827-49EC-8EAE-350E8FCF1EF1}" type="presParOf" srcId="{521876A4-F8AA-4794-8973-9B41FA361EB8}" destId="{257B466E-B482-4A67-B498-BC0491FC7679}" srcOrd="4" destOrd="0" presId="urn:microsoft.com/office/officeart/2005/8/layout/orgChart1"/>
    <dgm:cxn modelId="{E1BAD9E6-958B-42AC-99D1-A333EBF25A2C}" type="presParOf" srcId="{521876A4-F8AA-4794-8973-9B41FA361EB8}" destId="{97F8F558-90B2-46AF-B9BE-DA1D2C9014BA}" srcOrd="5" destOrd="0" presId="urn:microsoft.com/office/officeart/2005/8/layout/orgChart1"/>
    <dgm:cxn modelId="{16BD9A74-DC91-49B7-BC78-6B63112B0E05}" type="presParOf" srcId="{97F8F558-90B2-46AF-B9BE-DA1D2C9014BA}" destId="{CCA4D3E0-4CE5-4B95-82FB-71D761B6BCB0}" srcOrd="0" destOrd="0" presId="urn:microsoft.com/office/officeart/2005/8/layout/orgChart1"/>
    <dgm:cxn modelId="{488366A7-AB2B-4F23-A5A4-791944397420}" type="presParOf" srcId="{CCA4D3E0-4CE5-4B95-82FB-71D761B6BCB0}" destId="{74DAFA13-575E-4A2F-8215-A7AA231F2EBF}" srcOrd="0" destOrd="0" presId="urn:microsoft.com/office/officeart/2005/8/layout/orgChart1"/>
    <dgm:cxn modelId="{2F1FE469-06D1-4FA6-823A-B00AC4995565}" type="presParOf" srcId="{CCA4D3E0-4CE5-4B95-82FB-71D761B6BCB0}" destId="{C51546E3-3935-44C5-8A41-54095226EEEC}" srcOrd="1" destOrd="0" presId="urn:microsoft.com/office/officeart/2005/8/layout/orgChart1"/>
    <dgm:cxn modelId="{1CA43E87-2D60-4B00-9E07-2C840DDE16B0}" type="presParOf" srcId="{97F8F558-90B2-46AF-B9BE-DA1D2C9014BA}" destId="{017036A0-4B93-4274-B9AE-E9B1B3810529}" srcOrd="1" destOrd="0" presId="urn:microsoft.com/office/officeart/2005/8/layout/orgChart1"/>
    <dgm:cxn modelId="{572EDA93-6231-4E6B-853B-CD59B7EA0288}" type="presParOf" srcId="{97F8F558-90B2-46AF-B9BE-DA1D2C9014BA}" destId="{278F1BB7-0645-40C9-99A2-47C9DBE6B580}" srcOrd="2" destOrd="0" presId="urn:microsoft.com/office/officeart/2005/8/layout/orgChart1"/>
    <dgm:cxn modelId="{1E6C66EE-2EC3-4CC4-B3E2-82FB5EDF7AF2}" type="presParOf" srcId="{F709B370-790D-4A3D-9FA5-E84DA7E0F82C}" destId="{D0C243B0-027A-4C17-A3F2-0F7C1EFCA8B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B2BA154-0651-40F6-8CBF-A9C57F4E588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4216447-A6B2-4BA7-A386-DFFB4BAAFB35}">
      <dgm:prSet/>
      <dgm:spPr/>
      <dgm:t>
        <a:bodyPr/>
        <a:lstStyle/>
        <a:p>
          <a:pPr rtl="0"/>
          <a:r>
            <a:rPr lang="pl-PL" dirty="0" smtClean="0"/>
            <a:t>harmonogram naborów </a:t>
          </a:r>
          <a:endParaRPr lang="pl-PL" dirty="0"/>
        </a:p>
      </dgm:t>
    </dgm:pt>
    <dgm:pt modelId="{89CAB074-61F2-49DC-B8DE-9905E6BC7F79}" type="parTrans" cxnId="{CDB788FA-5330-4936-80FF-53725FB2F9C3}">
      <dgm:prSet/>
      <dgm:spPr/>
      <dgm:t>
        <a:bodyPr/>
        <a:lstStyle/>
        <a:p>
          <a:endParaRPr lang="pl-PL"/>
        </a:p>
      </dgm:t>
    </dgm:pt>
    <dgm:pt modelId="{03D5CA81-8532-44BF-9F67-A0E07735C149}" type="sibTrans" cxnId="{CDB788FA-5330-4936-80FF-53725FB2F9C3}">
      <dgm:prSet/>
      <dgm:spPr/>
      <dgm:t>
        <a:bodyPr/>
        <a:lstStyle/>
        <a:p>
          <a:endParaRPr lang="pl-PL"/>
        </a:p>
      </dgm:t>
    </dgm:pt>
    <dgm:pt modelId="{4BDBDDCD-BAAF-42EE-9FA0-D571EA847C40}">
      <dgm:prSet/>
      <dgm:spPr/>
      <dgm:t>
        <a:bodyPr/>
        <a:lstStyle/>
        <a:p>
          <a:pPr rtl="0"/>
          <a:r>
            <a:rPr lang="pl-PL" dirty="0" smtClean="0"/>
            <a:t>publikowany na stronie Programu / zawiera planowane daty i zakres naborów </a:t>
          </a:r>
          <a:endParaRPr lang="pl-PL" dirty="0"/>
        </a:p>
      </dgm:t>
    </dgm:pt>
    <dgm:pt modelId="{5B598687-E274-4C7F-AA8A-80B56CF5C596}" type="parTrans" cxnId="{68A5C204-0ECF-4A50-AF6E-2E600025DFD6}">
      <dgm:prSet/>
      <dgm:spPr/>
      <dgm:t>
        <a:bodyPr/>
        <a:lstStyle/>
        <a:p>
          <a:endParaRPr lang="pl-PL"/>
        </a:p>
      </dgm:t>
    </dgm:pt>
    <dgm:pt modelId="{E710AD23-1E92-4508-9C02-98225420906E}" type="sibTrans" cxnId="{68A5C204-0ECF-4A50-AF6E-2E600025DFD6}">
      <dgm:prSet/>
      <dgm:spPr/>
      <dgm:t>
        <a:bodyPr/>
        <a:lstStyle/>
        <a:p>
          <a:endParaRPr lang="pl-PL"/>
        </a:p>
      </dgm:t>
    </dgm:pt>
    <dgm:pt modelId="{0C939274-7D22-4DA7-B850-867AB4BA98A1}">
      <dgm:prSet/>
      <dgm:spPr/>
      <dgm:t>
        <a:bodyPr/>
        <a:lstStyle/>
        <a:p>
          <a:pPr algn="ctr" rtl="0"/>
          <a:r>
            <a:rPr lang="pl-PL" dirty="0" smtClean="0"/>
            <a:t>wspólny tryb obsługi wniosków dla priorytetów 1-4</a:t>
          </a:r>
          <a:endParaRPr lang="pl-PL" dirty="0"/>
        </a:p>
      </dgm:t>
    </dgm:pt>
    <dgm:pt modelId="{A8A0A07E-A2B6-4C38-A905-0ED7223A8985}" type="parTrans" cxnId="{355D5A90-D37F-4A03-B2C4-B46F621112F7}">
      <dgm:prSet/>
      <dgm:spPr/>
      <dgm:t>
        <a:bodyPr/>
        <a:lstStyle/>
        <a:p>
          <a:endParaRPr lang="pl-PL"/>
        </a:p>
      </dgm:t>
    </dgm:pt>
    <dgm:pt modelId="{61B5A3CE-2377-4A49-A162-DA94B51BCBCB}" type="sibTrans" cxnId="{355D5A90-D37F-4A03-B2C4-B46F621112F7}">
      <dgm:prSet/>
      <dgm:spPr/>
      <dgm:t>
        <a:bodyPr/>
        <a:lstStyle/>
        <a:p>
          <a:endParaRPr lang="pl-PL"/>
        </a:p>
      </dgm:t>
    </dgm:pt>
    <dgm:pt modelId="{0CCF70B2-CDC3-4E44-8ECB-4E77DFC3DBB9}">
      <dgm:prSet/>
      <dgm:spPr/>
      <dgm:t>
        <a:bodyPr/>
        <a:lstStyle/>
        <a:p>
          <a:pPr rtl="0"/>
          <a:r>
            <a:rPr lang="pl-PL" smtClean="0"/>
            <a:t>wniosek o dofinansowanie – WoD – składany w systemie teleinformatycznym CST</a:t>
          </a:r>
          <a:endParaRPr lang="pl-PL"/>
        </a:p>
      </dgm:t>
    </dgm:pt>
    <dgm:pt modelId="{15577C35-79B0-4A02-A427-BEFA21DE0889}" type="parTrans" cxnId="{341E91A9-1CFD-49A2-8698-21ED21812D58}">
      <dgm:prSet/>
      <dgm:spPr/>
      <dgm:t>
        <a:bodyPr/>
        <a:lstStyle/>
        <a:p>
          <a:endParaRPr lang="pl-PL"/>
        </a:p>
      </dgm:t>
    </dgm:pt>
    <dgm:pt modelId="{47FD6BB9-D78D-437D-9373-67ADD2A65D8D}" type="sibTrans" cxnId="{341E91A9-1CFD-49A2-8698-21ED21812D58}">
      <dgm:prSet/>
      <dgm:spPr/>
      <dgm:t>
        <a:bodyPr/>
        <a:lstStyle/>
        <a:p>
          <a:endParaRPr lang="pl-PL"/>
        </a:p>
      </dgm:t>
    </dgm:pt>
    <dgm:pt modelId="{E0F9AFE4-B0F6-48B4-8360-4D8F9C64235B}">
      <dgm:prSet/>
      <dgm:spPr/>
      <dgm:t>
        <a:bodyPr/>
        <a:lstStyle/>
        <a:p>
          <a:pPr rtl="0"/>
          <a:r>
            <a:rPr lang="pl-PL" dirty="0" smtClean="0"/>
            <a:t>ARiMR – rozpatruje wniosek jako instytucja pośrednicząca </a:t>
          </a:r>
          <a:endParaRPr lang="pl-PL" dirty="0"/>
        </a:p>
      </dgm:t>
    </dgm:pt>
    <dgm:pt modelId="{92E13F06-637F-4319-9DF7-CB795FE5D0D8}" type="parTrans" cxnId="{376B0A12-EF2D-40A6-8CB3-F45D1D85ECBC}">
      <dgm:prSet/>
      <dgm:spPr/>
      <dgm:t>
        <a:bodyPr/>
        <a:lstStyle/>
        <a:p>
          <a:endParaRPr lang="pl-PL"/>
        </a:p>
      </dgm:t>
    </dgm:pt>
    <dgm:pt modelId="{7995855E-EB91-46FD-9B31-B29E3336BCE1}" type="sibTrans" cxnId="{376B0A12-EF2D-40A6-8CB3-F45D1D85ECBC}">
      <dgm:prSet/>
      <dgm:spPr/>
      <dgm:t>
        <a:bodyPr/>
        <a:lstStyle/>
        <a:p>
          <a:endParaRPr lang="pl-PL"/>
        </a:p>
      </dgm:t>
    </dgm:pt>
    <dgm:pt modelId="{C72503AB-B9A0-460A-95A4-977ECA056B6E}">
      <dgm:prSet/>
      <dgm:spPr/>
      <dgm:t>
        <a:bodyPr/>
        <a:lstStyle/>
        <a:p>
          <a:pPr rtl="0"/>
          <a:r>
            <a:rPr lang="pl-PL" smtClean="0"/>
            <a:t>umowa o dofinansowanie – UoD – zawierana między ARiMR a beneficjentem –  jako podstawa pomocy </a:t>
          </a:r>
          <a:endParaRPr lang="pl-PL"/>
        </a:p>
      </dgm:t>
    </dgm:pt>
    <dgm:pt modelId="{12E709DC-3426-4409-A179-B3E8978DB60C}" type="parTrans" cxnId="{0D3DCBA8-5C8E-4954-9050-B94898EA4FC2}">
      <dgm:prSet/>
      <dgm:spPr/>
      <dgm:t>
        <a:bodyPr/>
        <a:lstStyle/>
        <a:p>
          <a:endParaRPr lang="pl-PL"/>
        </a:p>
      </dgm:t>
    </dgm:pt>
    <dgm:pt modelId="{DBB899D3-F50F-41D8-93F7-E0D042980F2E}" type="sibTrans" cxnId="{0D3DCBA8-5C8E-4954-9050-B94898EA4FC2}">
      <dgm:prSet/>
      <dgm:spPr/>
      <dgm:t>
        <a:bodyPr/>
        <a:lstStyle/>
        <a:p>
          <a:endParaRPr lang="pl-PL"/>
        </a:p>
      </dgm:t>
    </dgm:pt>
    <dgm:pt modelId="{D4304A0C-7A82-446F-B2CF-F1151C7379D8}">
      <dgm:prSet/>
      <dgm:spPr/>
      <dgm:t>
        <a:bodyPr/>
        <a:lstStyle/>
        <a:p>
          <a:pPr rtl="0"/>
          <a:r>
            <a:rPr lang="pl-PL" smtClean="0"/>
            <a:t>wniosek o płatność –  WoP – składany w systemie teleinformatycznym CST</a:t>
          </a:r>
          <a:endParaRPr lang="pl-PL"/>
        </a:p>
      </dgm:t>
    </dgm:pt>
    <dgm:pt modelId="{A1DC32C0-9E40-48DC-929D-EE719FED5273}" type="parTrans" cxnId="{ADA6E8BC-9BB6-43AA-8D10-2ECC491E38D2}">
      <dgm:prSet/>
      <dgm:spPr/>
      <dgm:t>
        <a:bodyPr/>
        <a:lstStyle/>
        <a:p>
          <a:endParaRPr lang="pl-PL"/>
        </a:p>
      </dgm:t>
    </dgm:pt>
    <dgm:pt modelId="{5EBAAAE8-E5A0-4EF6-A77D-E65F62DE438D}" type="sibTrans" cxnId="{ADA6E8BC-9BB6-43AA-8D10-2ECC491E38D2}">
      <dgm:prSet/>
      <dgm:spPr/>
      <dgm:t>
        <a:bodyPr/>
        <a:lstStyle/>
        <a:p>
          <a:endParaRPr lang="pl-PL"/>
        </a:p>
      </dgm:t>
    </dgm:pt>
    <dgm:pt modelId="{25DE2786-50F3-489A-A23A-506F9D1B4759}" type="pres">
      <dgm:prSet presAssocID="{CB2BA154-0651-40F6-8CBF-A9C57F4E588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58C1209-6BFB-4AFE-8AE1-87D46A24B81F}" type="pres">
      <dgm:prSet presAssocID="{0C939274-7D22-4DA7-B850-867AB4BA98A1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C91E8F3-D6AD-4B05-ABB8-EF38707643DB}" type="pres">
      <dgm:prSet presAssocID="{61B5A3CE-2377-4A49-A162-DA94B51BCBCB}" presName="spacer" presStyleCnt="0"/>
      <dgm:spPr/>
    </dgm:pt>
    <dgm:pt modelId="{8762D6DA-9272-410F-8626-266D6930BD8E}" type="pres">
      <dgm:prSet presAssocID="{24216447-A6B2-4BA7-A386-DFFB4BAAFB35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221E158-BA48-4442-A733-4A3D7B60BB78}" type="pres">
      <dgm:prSet presAssocID="{24216447-A6B2-4BA7-A386-DFFB4BAAFB35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B924AC6-6E44-4393-8C28-7F5C0E14A688}" type="pres">
      <dgm:prSet presAssocID="{0CCF70B2-CDC3-4E44-8ECB-4E77DFC3DBB9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71EFBC0-1C36-4C45-BFC6-6140BF8226CE}" type="pres">
      <dgm:prSet presAssocID="{47FD6BB9-D78D-437D-9373-67ADD2A65D8D}" presName="spacer" presStyleCnt="0"/>
      <dgm:spPr/>
    </dgm:pt>
    <dgm:pt modelId="{B613D0B6-8E25-4048-8076-B01C4AA14021}" type="pres">
      <dgm:prSet presAssocID="{E0F9AFE4-B0F6-48B4-8360-4D8F9C64235B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5853955-79E2-498E-9158-D1CC2B5323AB}" type="pres">
      <dgm:prSet presAssocID="{7995855E-EB91-46FD-9B31-B29E3336BCE1}" presName="spacer" presStyleCnt="0"/>
      <dgm:spPr/>
    </dgm:pt>
    <dgm:pt modelId="{5E56E95E-FB2F-443A-9B96-F15FDE5B8C80}" type="pres">
      <dgm:prSet presAssocID="{C72503AB-B9A0-460A-95A4-977ECA056B6E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A5FE47B-D5BD-4BAC-BB4D-3DA319A541E5}" type="pres">
      <dgm:prSet presAssocID="{DBB899D3-F50F-41D8-93F7-E0D042980F2E}" presName="spacer" presStyleCnt="0"/>
      <dgm:spPr/>
    </dgm:pt>
    <dgm:pt modelId="{A25FA70A-32B6-466B-84F9-9A28486A3D02}" type="pres">
      <dgm:prSet presAssocID="{D4304A0C-7A82-446F-B2CF-F1151C7379D8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313EEFEB-0949-498A-B884-EA00EB0EE7B8}" type="presOf" srcId="{D4304A0C-7A82-446F-B2CF-F1151C7379D8}" destId="{A25FA70A-32B6-466B-84F9-9A28486A3D02}" srcOrd="0" destOrd="0" presId="urn:microsoft.com/office/officeart/2005/8/layout/vList2"/>
    <dgm:cxn modelId="{68A5C204-0ECF-4A50-AF6E-2E600025DFD6}" srcId="{24216447-A6B2-4BA7-A386-DFFB4BAAFB35}" destId="{4BDBDDCD-BAAF-42EE-9FA0-D571EA847C40}" srcOrd="0" destOrd="0" parTransId="{5B598687-E274-4C7F-AA8A-80B56CF5C596}" sibTransId="{E710AD23-1E92-4508-9C02-98225420906E}"/>
    <dgm:cxn modelId="{65C8F1EE-7032-469C-A1FF-90FD723D9DA0}" type="presOf" srcId="{0CCF70B2-CDC3-4E44-8ECB-4E77DFC3DBB9}" destId="{2B924AC6-6E44-4393-8C28-7F5C0E14A688}" srcOrd="0" destOrd="0" presId="urn:microsoft.com/office/officeart/2005/8/layout/vList2"/>
    <dgm:cxn modelId="{D341459A-CA04-4B02-95F7-A534585ECD51}" type="presOf" srcId="{E0F9AFE4-B0F6-48B4-8360-4D8F9C64235B}" destId="{B613D0B6-8E25-4048-8076-B01C4AA14021}" srcOrd="0" destOrd="0" presId="urn:microsoft.com/office/officeart/2005/8/layout/vList2"/>
    <dgm:cxn modelId="{0053123A-415F-465D-9FD9-C419D8FF0EEC}" type="presOf" srcId="{CB2BA154-0651-40F6-8CBF-A9C57F4E588D}" destId="{25DE2786-50F3-489A-A23A-506F9D1B4759}" srcOrd="0" destOrd="0" presId="urn:microsoft.com/office/officeart/2005/8/layout/vList2"/>
    <dgm:cxn modelId="{341E91A9-1CFD-49A2-8698-21ED21812D58}" srcId="{CB2BA154-0651-40F6-8CBF-A9C57F4E588D}" destId="{0CCF70B2-CDC3-4E44-8ECB-4E77DFC3DBB9}" srcOrd="2" destOrd="0" parTransId="{15577C35-79B0-4A02-A427-BEFA21DE0889}" sibTransId="{47FD6BB9-D78D-437D-9373-67ADD2A65D8D}"/>
    <dgm:cxn modelId="{CDB788FA-5330-4936-80FF-53725FB2F9C3}" srcId="{CB2BA154-0651-40F6-8CBF-A9C57F4E588D}" destId="{24216447-A6B2-4BA7-A386-DFFB4BAAFB35}" srcOrd="1" destOrd="0" parTransId="{89CAB074-61F2-49DC-B8DE-9905E6BC7F79}" sibTransId="{03D5CA81-8532-44BF-9F67-A0E07735C149}"/>
    <dgm:cxn modelId="{376B0A12-EF2D-40A6-8CB3-F45D1D85ECBC}" srcId="{CB2BA154-0651-40F6-8CBF-A9C57F4E588D}" destId="{E0F9AFE4-B0F6-48B4-8360-4D8F9C64235B}" srcOrd="3" destOrd="0" parTransId="{92E13F06-637F-4319-9DF7-CB795FE5D0D8}" sibTransId="{7995855E-EB91-46FD-9B31-B29E3336BCE1}"/>
    <dgm:cxn modelId="{FA41A1C8-49D7-438F-9E2E-600CC0612623}" type="presOf" srcId="{4BDBDDCD-BAAF-42EE-9FA0-D571EA847C40}" destId="{8221E158-BA48-4442-A733-4A3D7B60BB78}" srcOrd="0" destOrd="0" presId="urn:microsoft.com/office/officeart/2005/8/layout/vList2"/>
    <dgm:cxn modelId="{0D3DCBA8-5C8E-4954-9050-B94898EA4FC2}" srcId="{CB2BA154-0651-40F6-8CBF-A9C57F4E588D}" destId="{C72503AB-B9A0-460A-95A4-977ECA056B6E}" srcOrd="4" destOrd="0" parTransId="{12E709DC-3426-4409-A179-B3E8978DB60C}" sibTransId="{DBB899D3-F50F-41D8-93F7-E0D042980F2E}"/>
    <dgm:cxn modelId="{A3FF069B-9C76-4A5B-BB96-D69799617E08}" type="presOf" srcId="{C72503AB-B9A0-460A-95A4-977ECA056B6E}" destId="{5E56E95E-FB2F-443A-9B96-F15FDE5B8C80}" srcOrd="0" destOrd="0" presId="urn:microsoft.com/office/officeart/2005/8/layout/vList2"/>
    <dgm:cxn modelId="{5CD34391-D5A8-494A-8901-1FC0171830F5}" type="presOf" srcId="{0C939274-7D22-4DA7-B850-867AB4BA98A1}" destId="{F58C1209-6BFB-4AFE-8AE1-87D46A24B81F}" srcOrd="0" destOrd="0" presId="urn:microsoft.com/office/officeart/2005/8/layout/vList2"/>
    <dgm:cxn modelId="{5C33C8EC-E5D6-47E2-9153-9A76F18DD2A7}" type="presOf" srcId="{24216447-A6B2-4BA7-A386-DFFB4BAAFB35}" destId="{8762D6DA-9272-410F-8626-266D6930BD8E}" srcOrd="0" destOrd="0" presId="urn:microsoft.com/office/officeart/2005/8/layout/vList2"/>
    <dgm:cxn modelId="{ADA6E8BC-9BB6-43AA-8D10-2ECC491E38D2}" srcId="{CB2BA154-0651-40F6-8CBF-A9C57F4E588D}" destId="{D4304A0C-7A82-446F-B2CF-F1151C7379D8}" srcOrd="5" destOrd="0" parTransId="{A1DC32C0-9E40-48DC-929D-EE719FED5273}" sibTransId="{5EBAAAE8-E5A0-4EF6-A77D-E65F62DE438D}"/>
    <dgm:cxn modelId="{355D5A90-D37F-4A03-B2C4-B46F621112F7}" srcId="{CB2BA154-0651-40F6-8CBF-A9C57F4E588D}" destId="{0C939274-7D22-4DA7-B850-867AB4BA98A1}" srcOrd="0" destOrd="0" parTransId="{A8A0A07E-A2B6-4C38-A905-0ED7223A8985}" sibTransId="{61B5A3CE-2377-4A49-A162-DA94B51BCBCB}"/>
    <dgm:cxn modelId="{F6072448-1889-4FFC-A07C-14C4AB44F4BE}" type="presParOf" srcId="{25DE2786-50F3-489A-A23A-506F9D1B4759}" destId="{F58C1209-6BFB-4AFE-8AE1-87D46A24B81F}" srcOrd="0" destOrd="0" presId="urn:microsoft.com/office/officeart/2005/8/layout/vList2"/>
    <dgm:cxn modelId="{0F53129E-8F09-4BC1-8C8D-1DC848DD52F4}" type="presParOf" srcId="{25DE2786-50F3-489A-A23A-506F9D1B4759}" destId="{7C91E8F3-D6AD-4B05-ABB8-EF38707643DB}" srcOrd="1" destOrd="0" presId="urn:microsoft.com/office/officeart/2005/8/layout/vList2"/>
    <dgm:cxn modelId="{B9ED4F15-BBFF-463F-8625-4F39708850AB}" type="presParOf" srcId="{25DE2786-50F3-489A-A23A-506F9D1B4759}" destId="{8762D6DA-9272-410F-8626-266D6930BD8E}" srcOrd="2" destOrd="0" presId="urn:microsoft.com/office/officeart/2005/8/layout/vList2"/>
    <dgm:cxn modelId="{0D00A2B0-F4D8-45A6-9FE3-BC3AE53ACFA1}" type="presParOf" srcId="{25DE2786-50F3-489A-A23A-506F9D1B4759}" destId="{8221E158-BA48-4442-A733-4A3D7B60BB78}" srcOrd="3" destOrd="0" presId="urn:microsoft.com/office/officeart/2005/8/layout/vList2"/>
    <dgm:cxn modelId="{AE0420D0-983E-41EB-B154-4D118DBA4AD7}" type="presParOf" srcId="{25DE2786-50F3-489A-A23A-506F9D1B4759}" destId="{2B924AC6-6E44-4393-8C28-7F5C0E14A688}" srcOrd="4" destOrd="0" presId="urn:microsoft.com/office/officeart/2005/8/layout/vList2"/>
    <dgm:cxn modelId="{2D4541C4-F826-4020-9F68-84E19FE69567}" type="presParOf" srcId="{25DE2786-50F3-489A-A23A-506F9D1B4759}" destId="{171EFBC0-1C36-4C45-BFC6-6140BF8226CE}" srcOrd="5" destOrd="0" presId="urn:microsoft.com/office/officeart/2005/8/layout/vList2"/>
    <dgm:cxn modelId="{0F702E46-D0B4-47E8-8132-65C6D181CC2C}" type="presParOf" srcId="{25DE2786-50F3-489A-A23A-506F9D1B4759}" destId="{B613D0B6-8E25-4048-8076-B01C4AA14021}" srcOrd="6" destOrd="0" presId="urn:microsoft.com/office/officeart/2005/8/layout/vList2"/>
    <dgm:cxn modelId="{7BFAB63E-561D-40AD-BF77-D7C710BD308B}" type="presParOf" srcId="{25DE2786-50F3-489A-A23A-506F9D1B4759}" destId="{E5853955-79E2-498E-9158-D1CC2B5323AB}" srcOrd="7" destOrd="0" presId="urn:microsoft.com/office/officeart/2005/8/layout/vList2"/>
    <dgm:cxn modelId="{A674DA70-B49C-47B9-B7F7-C427C8B0E635}" type="presParOf" srcId="{25DE2786-50F3-489A-A23A-506F9D1B4759}" destId="{5E56E95E-FB2F-443A-9B96-F15FDE5B8C80}" srcOrd="8" destOrd="0" presId="urn:microsoft.com/office/officeart/2005/8/layout/vList2"/>
    <dgm:cxn modelId="{805F3CB4-4CBF-4189-9154-FAA7B950AD84}" type="presParOf" srcId="{25DE2786-50F3-489A-A23A-506F9D1B4759}" destId="{BA5FE47B-D5BD-4BAC-BB4D-3DA319A541E5}" srcOrd="9" destOrd="0" presId="urn:microsoft.com/office/officeart/2005/8/layout/vList2"/>
    <dgm:cxn modelId="{CB7A533D-E23B-409A-A375-8AD48D396E4A}" type="presParOf" srcId="{25DE2786-50F3-489A-A23A-506F9D1B4759}" destId="{A25FA70A-32B6-466B-84F9-9A28486A3D02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9982BA1-D00D-443D-A488-5B75339536F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1B598A59-4044-4E97-97BB-B9D9332A1BE5}">
      <dgm:prSet custT="1"/>
      <dgm:spPr/>
      <dgm:t>
        <a:bodyPr/>
        <a:lstStyle/>
        <a:p>
          <a:pPr rtl="0"/>
          <a:endParaRPr lang="pl-PL" sz="1800" dirty="0" smtClean="0"/>
        </a:p>
        <a:p>
          <a:pPr rtl="0"/>
          <a:r>
            <a:rPr lang="pl-PL" sz="1800" dirty="0" smtClean="0"/>
            <a:t>RLGD  rozpatruje wniosek o dofinansowanie</a:t>
          </a:r>
          <a:endParaRPr lang="pl-PL" sz="1800" dirty="0"/>
        </a:p>
      </dgm:t>
    </dgm:pt>
    <dgm:pt modelId="{59B0BD35-EAF8-4C66-A475-1D291C3A48C5}" type="parTrans" cxnId="{38736E94-7DB0-4B65-9C69-822049A9124E}">
      <dgm:prSet/>
      <dgm:spPr/>
      <dgm:t>
        <a:bodyPr/>
        <a:lstStyle/>
        <a:p>
          <a:endParaRPr lang="pl-PL"/>
        </a:p>
      </dgm:t>
    </dgm:pt>
    <dgm:pt modelId="{3D4A1E25-9760-45EE-95AE-AF4D56602C15}" type="sibTrans" cxnId="{38736E94-7DB0-4B65-9C69-822049A9124E}">
      <dgm:prSet/>
      <dgm:spPr/>
      <dgm:t>
        <a:bodyPr/>
        <a:lstStyle/>
        <a:p>
          <a:endParaRPr lang="pl-PL"/>
        </a:p>
      </dgm:t>
    </dgm:pt>
    <dgm:pt modelId="{AAC3DB66-65F9-4960-83C9-6C4993197B51}">
      <dgm:prSet custT="1"/>
      <dgm:spPr/>
      <dgm:t>
        <a:bodyPr/>
        <a:lstStyle/>
        <a:p>
          <a:pPr rtl="0"/>
          <a:r>
            <a:rPr lang="pl-PL" sz="1800" dirty="0" smtClean="0"/>
            <a:t>termin: 60 dni od dnia złożenia wniosku </a:t>
          </a:r>
          <a:endParaRPr lang="pl-PL" sz="1800" dirty="0"/>
        </a:p>
      </dgm:t>
    </dgm:pt>
    <dgm:pt modelId="{F8C59415-4013-4A29-A4F8-EDE77EF5CCF2}" type="parTrans" cxnId="{36860C5D-1F31-4740-8204-39D03BD3FE2D}">
      <dgm:prSet/>
      <dgm:spPr/>
      <dgm:t>
        <a:bodyPr/>
        <a:lstStyle/>
        <a:p>
          <a:endParaRPr lang="pl-PL"/>
        </a:p>
      </dgm:t>
    </dgm:pt>
    <dgm:pt modelId="{81ECB6DC-6883-4099-BCE6-46046B9250C8}" type="sibTrans" cxnId="{36860C5D-1F31-4740-8204-39D03BD3FE2D}">
      <dgm:prSet/>
      <dgm:spPr/>
      <dgm:t>
        <a:bodyPr/>
        <a:lstStyle/>
        <a:p>
          <a:endParaRPr lang="pl-PL"/>
        </a:p>
      </dgm:t>
    </dgm:pt>
    <dgm:pt modelId="{FEF2967F-49CC-4498-A2A6-1790854F004D}">
      <dgm:prSet custT="1"/>
      <dgm:spPr/>
      <dgm:t>
        <a:bodyPr/>
        <a:lstStyle/>
        <a:p>
          <a:pPr rtl="0"/>
          <a:r>
            <a:rPr lang="pl-PL" sz="1800" dirty="0" smtClean="0"/>
            <a:t>zakres: ocenia zgodność operacji z LSR, rozstrzyga w zakresie wyboru operacji, ustala kwotę pomocy</a:t>
          </a:r>
          <a:endParaRPr lang="pl-PL" sz="1800" dirty="0"/>
        </a:p>
      </dgm:t>
    </dgm:pt>
    <dgm:pt modelId="{B79BC25D-8BFC-413E-9CED-0035A2D32753}" type="parTrans" cxnId="{379CB2C8-BBC2-47DD-8EA7-5F0BAF8C67E6}">
      <dgm:prSet/>
      <dgm:spPr/>
      <dgm:t>
        <a:bodyPr/>
        <a:lstStyle/>
        <a:p>
          <a:endParaRPr lang="pl-PL"/>
        </a:p>
      </dgm:t>
    </dgm:pt>
    <dgm:pt modelId="{E52DACFC-9093-4A29-904E-6879C09EBAB2}" type="sibTrans" cxnId="{379CB2C8-BBC2-47DD-8EA7-5F0BAF8C67E6}">
      <dgm:prSet/>
      <dgm:spPr/>
      <dgm:t>
        <a:bodyPr/>
        <a:lstStyle/>
        <a:p>
          <a:endParaRPr lang="pl-PL"/>
        </a:p>
      </dgm:t>
    </dgm:pt>
    <dgm:pt modelId="{25EB3AEE-DF6B-43A7-9878-FE34B6A6609A}">
      <dgm:prSet custT="1"/>
      <dgm:spPr/>
      <dgm:t>
        <a:bodyPr/>
        <a:lstStyle/>
        <a:p>
          <a:pPr rtl="0"/>
          <a:r>
            <a:rPr lang="pl-PL" sz="1800" dirty="0" smtClean="0"/>
            <a:t>wnioskodawcy przysługuje prawo wniesienia protestu do RLGD </a:t>
          </a:r>
          <a:endParaRPr lang="pl-PL" sz="1800" dirty="0"/>
        </a:p>
      </dgm:t>
    </dgm:pt>
    <dgm:pt modelId="{D28C068B-DDAB-456B-A47A-E4F172C1019A}" type="parTrans" cxnId="{0F782CBA-5DC5-44E4-B99C-93470F37E338}">
      <dgm:prSet/>
      <dgm:spPr/>
      <dgm:t>
        <a:bodyPr/>
        <a:lstStyle/>
        <a:p>
          <a:endParaRPr lang="pl-PL"/>
        </a:p>
      </dgm:t>
    </dgm:pt>
    <dgm:pt modelId="{11A6EBF5-8B44-4FFF-9DB1-4D74543EB185}" type="sibTrans" cxnId="{0F782CBA-5DC5-44E4-B99C-93470F37E338}">
      <dgm:prSet/>
      <dgm:spPr/>
      <dgm:t>
        <a:bodyPr/>
        <a:lstStyle/>
        <a:p>
          <a:endParaRPr lang="pl-PL"/>
        </a:p>
      </dgm:t>
    </dgm:pt>
    <dgm:pt modelId="{CBD3E299-745F-4249-A2A7-AE23607B7553}">
      <dgm:prSet custT="1"/>
      <dgm:spPr/>
      <dgm:t>
        <a:bodyPr/>
        <a:lstStyle/>
        <a:p>
          <a:pPr rtl="0"/>
          <a:r>
            <a:rPr lang="pl-PL" sz="1800" dirty="0" smtClean="0"/>
            <a:t>termin: 14 dni od otrzymania informacji o rozstrzygnięciu RLGD </a:t>
          </a:r>
          <a:endParaRPr lang="pl-PL" sz="1800" dirty="0"/>
        </a:p>
      </dgm:t>
    </dgm:pt>
    <dgm:pt modelId="{49B7D074-478F-44B9-AAE5-8278E1C419F2}" type="parTrans" cxnId="{8D1C37BF-84B4-464E-ADAA-4DF6F647EDA5}">
      <dgm:prSet/>
      <dgm:spPr/>
      <dgm:t>
        <a:bodyPr/>
        <a:lstStyle/>
        <a:p>
          <a:endParaRPr lang="pl-PL"/>
        </a:p>
      </dgm:t>
    </dgm:pt>
    <dgm:pt modelId="{4099941D-4165-479D-BC05-C6D2E81588C6}" type="sibTrans" cxnId="{8D1C37BF-84B4-464E-ADAA-4DF6F647EDA5}">
      <dgm:prSet/>
      <dgm:spPr/>
      <dgm:t>
        <a:bodyPr/>
        <a:lstStyle/>
        <a:p>
          <a:endParaRPr lang="pl-PL"/>
        </a:p>
      </dgm:t>
    </dgm:pt>
    <dgm:pt modelId="{3893AB64-2C66-4C53-BAE9-45A774E1A3BE}">
      <dgm:prSet custT="1"/>
      <dgm:spPr/>
      <dgm:t>
        <a:bodyPr/>
        <a:lstStyle/>
        <a:p>
          <a:pPr rtl="0"/>
          <a:r>
            <a:rPr lang="pl-PL" sz="1800" dirty="0" smtClean="0"/>
            <a:t>jeśli: projekt nie wybrany do dofinansowania lub kwota pomocy niższa niż wnioskowana </a:t>
          </a:r>
          <a:endParaRPr lang="pl-PL" sz="1800" dirty="0"/>
        </a:p>
      </dgm:t>
    </dgm:pt>
    <dgm:pt modelId="{26DD1021-CFEC-4F89-8ABA-E66187C9889E}" type="parTrans" cxnId="{07734A08-607B-49F5-8948-12B1E546FED2}">
      <dgm:prSet/>
      <dgm:spPr/>
      <dgm:t>
        <a:bodyPr/>
        <a:lstStyle/>
        <a:p>
          <a:endParaRPr lang="pl-PL"/>
        </a:p>
      </dgm:t>
    </dgm:pt>
    <dgm:pt modelId="{A3E57D23-17B5-4317-9C23-48F5AE3486FC}" type="sibTrans" cxnId="{07734A08-607B-49F5-8948-12B1E546FED2}">
      <dgm:prSet/>
      <dgm:spPr/>
      <dgm:t>
        <a:bodyPr/>
        <a:lstStyle/>
        <a:p>
          <a:endParaRPr lang="pl-PL"/>
        </a:p>
      </dgm:t>
    </dgm:pt>
    <dgm:pt modelId="{BD10FC32-7862-45E2-988A-52FB06EFF8DA}">
      <dgm:prSet custT="1"/>
      <dgm:spPr/>
      <dgm:t>
        <a:bodyPr/>
        <a:lstStyle/>
        <a:p>
          <a:pPr algn="l" rtl="0"/>
          <a:r>
            <a:rPr lang="pl-PL" sz="1800" dirty="0" smtClean="0"/>
            <a:t>RLGD udostępnia ARiMR w systemie teleinformatycznym wnioski o dofinansowanie w terminie 7 dni od dnia rozstrzygnięcia protestów dotyczących danego naboru</a:t>
          </a:r>
          <a:endParaRPr lang="pl-PL" sz="1800" dirty="0"/>
        </a:p>
      </dgm:t>
    </dgm:pt>
    <dgm:pt modelId="{C2F9052A-A865-4A89-8F6B-31EBDF38F37F}" type="parTrans" cxnId="{1F5AD996-94D8-4B08-87D0-B00B006B518C}">
      <dgm:prSet/>
      <dgm:spPr/>
      <dgm:t>
        <a:bodyPr/>
        <a:lstStyle/>
        <a:p>
          <a:endParaRPr lang="pl-PL"/>
        </a:p>
      </dgm:t>
    </dgm:pt>
    <dgm:pt modelId="{665EC3B7-3522-4BC7-89F3-F8EE6C5DED1E}" type="sibTrans" cxnId="{1F5AD996-94D8-4B08-87D0-B00B006B518C}">
      <dgm:prSet/>
      <dgm:spPr/>
      <dgm:t>
        <a:bodyPr/>
        <a:lstStyle/>
        <a:p>
          <a:endParaRPr lang="pl-PL"/>
        </a:p>
      </dgm:t>
    </dgm:pt>
    <dgm:pt modelId="{133E95C6-B44E-465E-836E-AF149F5D10B7}">
      <dgm:prSet/>
      <dgm:spPr/>
      <dgm:t>
        <a:bodyPr/>
        <a:lstStyle/>
        <a:p>
          <a:pPr algn="l" rtl="0"/>
          <a:r>
            <a:rPr lang="pl-PL" dirty="0" smtClean="0"/>
            <a:t>wnioskodawcy przysługuje prawo wniesienia skargi do sądu administracyjnego </a:t>
          </a:r>
          <a:endParaRPr lang="pl-PL" dirty="0"/>
        </a:p>
      </dgm:t>
    </dgm:pt>
    <dgm:pt modelId="{D267B7E1-78D6-42C5-8AA3-71A9ABDE5EA2}" type="parTrans" cxnId="{E202516F-90D3-4BE0-A82A-E569B81A63D8}">
      <dgm:prSet/>
      <dgm:spPr/>
      <dgm:t>
        <a:bodyPr/>
        <a:lstStyle/>
        <a:p>
          <a:endParaRPr lang="pl-PL"/>
        </a:p>
      </dgm:t>
    </dgm:pt>
    <dgm:pt modelId="{91C3AEB0-02FC-4F2E-A1E8-0C14B222CA88}" type="sibTrans" cxnId="{E202516F-90D3-4BE0-A82A-E569B81A63D8}">
      <dgm:prSet/>
      <dgm:spPr/>
      <dgm:t>
        <a:bodyPr/>
        <a:lstStyle/>
        <a:p>
          <a:endParaRPr lang="pl-PL"/>
        </a:p>
      </dgm:t>
    </dgm:pt>
    <dgm:pt modelId="{E9213CFA-9B39-456E-BCBF-33BAB733C0B4}" type="pres">
      <dgm:prSet presAssocID="{F9982BA1-D00D-443D-A488-5B75339536F9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46D7E25C-8BBB-4CBE-A16C-F9EF147EBB48}" type="pres">
      <dgm:prSet presAssocID="{F9982BA1-D00D-443D-A488-5B75339536F9}" presName="arrow" presStyleLbl="bgShp" presStyleIdx="0" presStyleCnt="1" custScaleX="117647"/>
      <dgm:spPr>
        <a:ln w="28575">
          <a:solidFill>
            <a:srgbClr val="FFFF00"/>
          </a:solidFill>
        </a:ln>
      </dgm:spPr>
      <dgm:t>
        <a:bodyPr/>
        <a:lstStyle/>
        <a:p>
          <a:endParaRPr lang="pl-PL"/>
        </a:p>
      </dgm:t>
    </dgm:pt>
    <dgm:pt modelId="{C448DE03-97CA-4AAD-B0ED-F6F51A576CA5}" type="pres">
      <dgm:prSet presAssocID="{F9982BA1-D00D-443D-A488-5B75339536F9}" presName="linearProcess" presStyleCnt="0"/>
      <dgm:spPr/>
    </dgm:pt>
    <dgm:pt modelId="{5151BB21-5CC5-4F50-BD22-A922E8BD7CC4}" type="pres">
      <dgm:prSet presAssocID="{1B598A59-4044-4E97-97BB-B9D9332A1BE5}" presName="textNode" presStyleLbl="node1" presStyleIdx="0" presStyleCnt="4" custScaleY="19827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4FB3F9C-03FA-4298-9CE5-9E8E5E759B7A}" type="pres">
      <dgm:prSet presAssocID="{3D4A1E25-9760-45EE-95AE-AF4D56602C15}" presName="sibTrans" presStyleCnt="0"/>
      <dgm:spPr/>
    </dgm:pt>
    <dgm:pt modelId="{BD82810F-6FBB-4DD9-8124-109B0FE62716}" type="pres">
      <dgm:prSet presAssocID="{25EB3AEE-DF6B-43A7-9878-FE34B6A6609A}" presName="textNode" presStyleLbl="node1" presStyleIdx="1" presStyleCnt="4" custScaleX="104617" custScaleY="16379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D2AA557-B613-4054-9026-8ADAFF72368A}" type="pres">
      <dgm:prSet presAssocID="{11A6EBF5-8B44-4FFF-9DB1-4D74543EB185}" presName="sibTrans" presStyleCnt="0"/>
      <dgm:spPr/>
    </dgm:pt>
    <dgm:pt modelId="{683E4495-F309-4BAF-A5AF-C4B8C3FCD1BC}" type="pres">
      <dgm:prSet presAssocID="{BD10FC32-7862-45E2-988A-52FB06EFF8DA}" presName="textNode" presStyleLbl="node1" presStyleIdx="2" presStyleCnt="4" custScaleX="105718" custScaleY="11206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1139C04-91A5-4CA6-A323-F100CC05DE79}" type="pres">
      <dgm:prSet presAssocID="{665EC3B7-3522-4BC7-89F3-F8EE6C5DED1E}" presName="sibTrans" presStyleCnt="0"/>
      <dgm:spPr/>
    </dgm:pt>
    <dgm:pt modelId="{3CE18BE7-A643-418E-9FB4-D59663E44F9E}" type="pres">
      <dgm:prSet presAssocID="{133E95C6-B44E-465E-836E-AF149F5D10B7}" presName="textNode" presStyleLbl="node1" presStyleIdx="3" presStyleCnt="4" custScaleY="7183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1F5AD996-94D8-4B08-87D0-B00B006B518C}" srcId="{F9982BA1-D00D-443D-A488-5B75339536F9}" destId="{BD10FC32-7862-45E2-988A-52FB06EFF8DA}" srcOrd="2" destOrd="0" parTransId="{C2F9052A-A865-4A89-8F6B-31EBDF38F37F}" sibTransId="{665EC3B7-3522-4BC7-89F3-F8EE6C5DED1E}"/>
    <dgm:cxn modelId="{36860C5D-1F31-4740-8204-39D03BD3FE2D}" srcId="{1B598A59-4044-4E97-97BB-B9D9332A1BE5}" destId="{AAC3DB66-65F9-4960-83C9-6C4993197B51}" srcOrd="0" destOrd="0" parTransId="{F8C59415-4013-4A29-A4F8-EDE77EF5CCF2}" sibTransId="{81ECB6DC-6883-4099-BCE6-46046B9250C8}"/>
    <dgm:cxn modelId="{07734A08-607B-49F5-8948-12B1E546FED2}" srcId="{25EB3AEE-DF6B-43A7-9878-FE34B6A6609A}" destId="{3893AB64-2C66-4C53-BAE9-45A774E1A3BE}" srcOrd="1" destOrd="0" parTransId="{26DD1021-CFEC-4F89-8ABA-E66187C9889E}" sibTransId="{A3E57D23-17B5-4317-9C23-48F5AE3486FC}"/>
    <dgm:cxn modelId="{4186CAB4-7DD7-4C6A-800E-DEE319326177}" type="presOf" srcId="{BD10FC32-7862-45E2-988A-52FB06EFF8DA}" destId="{683E4495-F309-4BAF-A5AF-C4B8C3FCD1BC}" srcOrd="0" destOrd="0" presId="urn:microsoft.com/office/officeart/2005/8/layout/hProcess9"/>
    <dgm:cxn modelId="{8D1C37BF-84B4-464E-ADAA-4DF6F647EDA5}" srcId="{25EB3AEE-DF6B-43A7-9878-FE34B6A6609A}" destId="{CBD3E299-745F-4249-A2A7-AE23607B7553}" srcOrd="0" destOrd="0" parTransId="{49B7D074-478F-44B9-AAE5-8278E1C419F2}" sibTransId="{4099941D-4165-479D-BC05-C6D2E81588C6}"/>
    <dgm:cxn modelId="{D24D5CEE-97DA-4FF9-9873-B0729B358F59}" type="presOf" srcId="{25EB3AEE-DF6B-43A7-9878-FE34B6A6609A}" destId="{BD82810F-6FBB-4DD9-8124-109B0FE62716}" srcOrd="0" destOrd="0" presId="urn:microsoft.com/office/officeart/2005/8/layout/hProcess9"/>
    <dgm:cxn modelId="{97F9FB03-A1C9-4C4E-895C-19D8EEA2055B}" type="presOf" srcId="{133E95C6-B44E-465E-836E-AF149F5D10B7}" destId="{3CE18BE7-A643-418E-9FB4-D59663E44F9E}" srcOrd="0" destOrd="0" presId="urn:microsoft.com/office/officeart/2005/8/layout/hProcess9"/>
    <dgm:cxn modelId="{C336BD43-49D2-48CD-80CE-4A81E0C0C2CA}" type="presOf" srcId="{CBD3E299-745F-4249-A2A7-AE23607B7553}" destId="{BD82810F-6FBB-4DD9-8124-109B0FE62716}" srcOrd="0" destOrd="1" presId="urn:microsoft.com/office/officeart/2005/8/layout/hProcess9"/>
    <dgm:cxn modelId="{8CA4FF09-56A8-4B9D-AB0F-A7472EF86130}" type="presOf" srcId="{1B598A59-4044-4E97-97BB-B9D9332A1BE5}" destId="{5151BB21-5CC5-4F50-BD22-A922E8BD7CC4}" srcOrd="0" destOrd="0" presId="urn:microsoft.com/office/officeart/2005/8/layout/hProcess9"/>
    <dgm:cxn modelId="{E023B945-AF2F-4E2B-AC47-B627B268BED0}" type="presOf" srcId="{FEF2967F-49CC-4498-A2A6-1790854F004D}" destId="{5151BB21-5CC5-4F50-BD22-A922E8BD7CC4}" srcOrd="0" destOrd="2" presId="urn:microsoft.com/office/officeart/2005/8/layout/hProcess9"/>
    <dgm:cxn modelId="{38736E94-7DB0-4B65-9C69-822049A9124E}" srcId="{F9982BA1-D00D-443D-A488-5B75339536F9}" destId="{1B598A59-4044-4E97-97BB-B9D9332A1BE5}" srcOrd="0" destOrd="0" parTransId="{59B0BD35-EAF8-4C66-A475-1D291C3A48C5}" sibTransId="{3D4A1E25-9760-45EE-95AE-AF4D56602C15}"/>
    <dgm:cxn modelId="{2E6275ED-F30A-4C8E-AC08-5278E33BA2BB}" type="presOf" srcId="{3893AB64-2C66-4C53-BAE9-45A774E1A3BE}" destId="{BD82810F-6FBB-4DD9-8124-109B0FE62716}" srcOrd="0" destOrd="2" presId="urn:microsoft.com/office/officeart/2005/8/layout/hProcess9"/>
    <dgm:cxn modelId="{0F782CBA-5DC5-44E4-B99C-93470F37E338}" srcId="{F9982BA1-D00D-443D-A488-5B75339536F9}" destId="{25EB3AEE-DF6B-43A7-9878-FE34B6A6609A}" srcOrd="1" destOrd="0" parTransId="{D28C068B-DDAB-456B-A47A-E4F172C1019A}" sibTransId="{11A6EBF5-8B44-4FFF-9DB1-4D74543EB185}"/>
    <dgm:cxn modelId="{379CB2C8-BBC2-47DD-8EA7-5F0BAF8C67E6}" srcId="{1B598A59-4044-4E97-97BB-B9D9332A1BE5}" destId="{FEF2967F-49CC-4498-A2A6-1790854F004D}" srcOrd="1" destOrd="0" parTransId="{B79BC25D-8BFC-413E-9CED-0035A2D32753}" sibTransId="{E52DACFC-9093-4A29-904E-6879C09EBAB2}"/>
    <dgm:cxn modelId="{CD9C5495-5460-4DBC-854D-9D759A4CC0BE}" type="presOf" srcId="{F9982BA1-D00D-443D-A488-5B75339536F9}" destId="{E9213CFA-9B39-456E-BCBF-33BAB733C0B4}" srcOrd="0" destOrd="0" presId="urn:microsoft.com/office/officeart/2005/8/layout/hProcess9"/>
    <dgm:cxn modelId="{4D934B03-3870-49BA-A447-40B1E9344D18}" type="presOf" srcId="{AAC3DB66-65F9-4960-83C9-6C4993197B51}" destId="{5151BB21-5CC5-4F50-BD22-A922E8BD7CC4}" srcOrd="0" destOrd="1" presId="urn:microsoft.com/office/officeart/2005/8/layout/hProcess9"/>
    <dgm:cxn modelId="{E202516F-90D3-4BE0-A82A-E569B81A63D8}" srcId="{F9982BA1-D00D-443D-A488-5B75339536F9}" destId="{133E95C6-B44E-465E-836E-AF149F5D10B7}" srcOrd="3" destOrd="0" parTransId="{D267B7E1-78D6-42C5-8AA3-71A9ABDE5EA2}" sibTransId="{91C3AEB0-02FC-4F2E-A1E8-0C14B222CA88}"/>
    <dgm:cxn modelId="{2B0810A0-BC46-40C4-A7A1-EBCE8DF53B6D}" type="presParOf" srcId="{E9213CFA-9B39-456E-BCBF-33BAB733C0B4}" destId="{46D7E25C-8BBB-4CBE-A16C-F9EF147EBB48}" srcOrd="0" destOrd="0" presId="urn:microsoft.com/office/officeart/2005/8/layout/hProcess9"/>
    <dgm:cxn modelId="{A49C9F7C-3899-4917-85FD-80609B2B95E4}" type="presParOf" srcId="{E9213CFA-9B39-456E-BCBF-33BAB733C0B4}" destId="{C448DE03-97CA-4AAD-B0ED-F6F51A576CA5}" srcOrd="1" destOrd="0" presId="urn:microsoft.com/office/officeart/2005/8/layout/hProcess9"/>
    <dgm:cxn modelId="{FF7E6028-7482-4100-AAB6-96EA92FD1D36}" type="presParOf" srcId="{C448DE03-97CA-4AAD-B0ED-F6F51A576CA5}" destId="{5151BB21-5CC5-4F50-BD22-A922E8BD7CC4}" srcOrd="0" destOrd="0" presId="urn:microsoft.com/office/officeart/2005/8/layout/hProcess9"/>
    <dgm:cxn modelId="{FC22F20A-1B43-4B6A-9706-8582C79A2DBE}" type="presParOf" srcId="{C448DE03-97CA-4AAD-B0ED-F6F51A576CA5}" destId="{04FB3F9C-03FA-4298-9CE5-9E8E5E759B7A}" srcOrd="1" destOrd="0" presId="urn:microsoft.com/office/officeart/2005/8/layout/hProcess9"/>
    <dgm:cxn modelId="{E6D6366D-BA31-498D-835A-915F145C5613}" type="presParOf" srcId="{C448DE03-97CA-4AAD-B0ED-F6F51A576CA5}" destId="{BD82810F-6FBB-4DD9-8124-109B0FE62716}" srcOrd="2" destOrd="0" presId="urn:microsoft.com/office/officeart/2005/8/layout/hProcess9"/>
    <dgm:cxn modelId="{5A53F680-D694-4824-9BCC-ADFD85DA2BCC}" type="presParOf" srcId="{C448DE03-97CA-4AAD-B0ED-F6F51A576CA5}" destId="{BD2AA557-B613-4054-9026-8ADAFF72368A}" srcOrd="3" destOrd="0" presId="urn:microsoft.com/office/officeart/2005/8/layout/hProcess9"/>
    <dgm:cxn modelId="{B32F806E-30E7-4003-9AAD-B8D8F75EF56A}" type="presParOf" srcId="{C448DE03-97CA-4AAD-B0ED-F6F51A576CA5}" destId="{683E4495-F309-4BAF-A5AF-C4B8C3FCD1BC}" srcOrd="4" destOrd="0" presId="urn:microsoft.com/office/officeart/2005/8/layout/hProcess9"/>
    <dgm:cxn modelId="{D741A804-4B12-4268-B007-422F19955B20}" type="presParOf" srcId="{C448DE03-97CA-4AAD-B0ED-F6F51A576CA5}" destId="{01139C04-91A5-4CA6-A323-F100CC05DE79}" srcOrd="5" destOrd="0" presId="urn:microsoft.com/office/officeart/2005/8/layout/hProcess9"/>
    <dgm:cxn modelId="{5D422BE0-F427-41F7-BB6C-20F019D8910C}" type="presParOf" srcId="{C448DE03-97CA-4AAD-B0ED-F6F51A576CA5}" destId="{3CE18BE7-A643-418E-9FB4-D59663E44F9E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C6D1045-4EFC-449D-B3B7-8EDD8A71C864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E333B57B-496A-4991-A16C-D82807B6DBA5}">
      <dgm:prSet/>
      <dgm:spPr/>
      <dgm:t>
        <a:bodyPr/>
        <a:lstStyle/>
        <a:p>
          <a:pPr rtl="0"/>
          <a:r>
            <a:rPr lang="pl-PL" dirty="0" smtClean="0"/>
            <a:t>przekazany przez RLGD wniosek o dofinansowanie jest oceniany przez ARiMR</a:t>
          </a:r>
          <a:endParaRPr lang="pl-PL" dirty="0"/>
        </a:p>
      </dgm:t>
    </dgm:pt>
    <dgm:pt modelId="{193BFB78-641F-4887-A42B-AD0D1235AC48}" type="parTrans" cxnId="{61968B27-1398-4A98-99EE-6569EE6F4F14}">
      <dgm:prSet/>
      <dgm:spPr/>
      <dgm:t>
        <a:bodyPr/>
        <a:lstStyle/>
        <a:p>
          <a:endParaRPr lang="pl-PL"/>
        </a:p>
      </dgm:t>
    </dgm:pt>
    <dgm:pt modelId="{0DA0AA40-55C5-463F-AFDE-468C366AEB7E}" type="sibTrans" cxnId="{61968B27-1398-4A98-99EE-6569EE6F4F14}">
      <dgm:prSet/>
      <dgm:spPr/>
      <dgm:t>
        <a:bodyPr/>
        <a:lstStyle/>
        <a:p>
          <a:endParaRPr lang="pl-PL"/>
        </a:p>
      </dgm:t>
    </dgm:pt>
    <dgm:pt modelId="{15E4D2C3-96C6-4CC2-BD51-AC838338FEE9}">
      <dgm:prSet/>
      <dgm:spPr/>
      <dgm:t>
        <a:bodyPr/>
        <a:lstStyle/>
        <a:p>
          <a:pPr rtl="0"/>
          <a:r>
            <a:rPr lang="pl-PL" dirty="0" smtClean="0"/>
            <a:t>ARiMR podpisuje z wnioskodawcą umowę o dofinansowanie</a:t>
          </a:r>
          <a:endParaRPr lang="pl-PL" dirty="0"/>
        </a:p>
      </dgm:t>
    </dgm:pt>
    <dgm:pt modelId="{288B0060-3822-4C58-BED8-2D7D9FBF9175}" type="parTrans" cxnId="{CD2E64EE-957A-4D24-A945-66403F8CABA2}">
      <dgm:prSet/>
      <dgm:spPr/>
      <dgm:t>
        <a:bodyPr/>
        <a:lstStyle/>
        <a:p>
          <a:endParaRPr lang="pl-PL"/>
        </a:p>
      </dgm:t>
    </dgm:pt>
    <dgm:pt modelId="{83386537-7F84-473F-8EBC-2862D64892A2}" type="sibTrans" cxnId="{CD2E64EE-957A-4D24-A945-66403F8CABA2}">
      <dgm:prSet/>
      <dgm:spPr/>
      <dgm:t>
        <a:bodyPr/>
        <a:lstStyle/>
        <a:p>
          <a:endParaRPr lang="pl-PL"/>
        </a:p>
      </dgm:t>
    </dgm:pt>
    <dgm:pt modelId="{AEE12CB8-6641-4120-87D6-593AAB82A617}">
      <dgm:prSet/>
      <dgm:spPr/>
      <dgm:t>
        <a:bodyPr/>
        <a:lstStyle/>
        <a:p>
          <a:r>
            <a:rPr lang="pl-PL" dirty="0" smtClean="0"/>
            <a:t>wypłata pomocy na podstawie umowy o dofinansowanie oraz złożonego wniosku o płatność</a:t>
          </a:r>
          <a:endParaRPr lang="pl-PL" dirty="0"/>
        </a:p>
      </dgm:t>
    </dgm:pt>
    <dgm:pt modelId="{9198B318-B0D2-432F-B090-CE78CF53711B}" type="parTrans" cxnId="{25E990E2-FC4F-4F85-B652-B46602D5083B}">
      <dgm:prSet/>
      <dgm:spPr/>
      <dgm:t>
        <a:bodyPr/>
        <a:lstStyle/>
        <a:p>
          <a:endParaRPr lang="pl-PL"/>
        </a:p>
      </dgm:t>
    </dgm:pt>
    <dgm:pt modelId="{E8513747-1E05-489B-BAE0-E17D8C817158}" type="sibTrans" cxnId="{25E990E2-FC4F-4F85-B652-B46602D5083B}">
      <dgm:prSet/>
      <dgm:spPr/>
      <dgm:t>
        <a:bodyPr/>
        <a:lstStyle/>
        <a:p>
          <a:endParaRPr lang="pl-PL"/>
        </a:p>
      </dgm:t>
    </dgm:pt>
    <dgm:pt modelId="{E98B29A7-AE66-4AC0-A83C-FA42B6668D78}" type="pres">
      <dgm:prSet presAssocID="{5C6D1045-4EFC-449D-B3B7-8EDD8A71C864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pl-PL"/>
        </a:p>
      </dgm:t>
    </dgm:pt>
    <dgm:pt modelId="{BD3C7CA3-6CE4-4C3E-A29F-D12775753D9B}" type="pres">
      <dgm:prSet presAssocID="{E333B57B-496A-4991-A16C-D82807B6DBA5}" presName="composite" presStyleCnt="0"/>
      <dgm:spPr/>
    </dgm:pt>
    <dgm:pt modelId="{DAA3A5FC-29FE-4120-8D56-D61A22E43660}" type="pres">
      <dgm:prSet presAssocID="{E333B57B-496A-4991-A16C-D82807B6DBA5}" presName="bentUpArrow1" presStyleLbl="alignImgPlace1" presStyleIdx="0" presStyleCnt="2" custScaleX="171677" custScaleY="121550" custLinFactNeighborX="-47348" custLinFactNeighborY="11131"/>
      <dgm:spPr/>
    </dgm:pt>
    <dgm:pt modelId="{304675C3-27FB-4F40-81EE-4A16AF6D2408}" type="pres">
      <dgm:prSet presAssocID="{E333B57B-496A-4991-A16C-D82807B6DBA5}" presName="ParentText" presStyleLbl="node1" presStyleIdx="0" presStyleCnt="3" custScaleX="173658" custScaleY="157179" custLinFactNeighborX="-80534" custLinFactNeighborY="222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99B84A8-14D5-4054-9443-1FDA0AC2DF7E}" type="pres">
      <dgm:prSet presAssocID="{E333B57B-496A-4991-A16C-D82807B6DBA5}" presName="ChildText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FC15E868-0FC3-494E-B56A-50890E10031A}" type="pres">
      <dgm:prSet presAssocID="{0DA0AA40-55C5-463F-AFDE-468C366AEB7E}" presName="sibTrans" presStyleCnt="0"/>
      <dgm:spPr/>
    </dgm:pt>
    <dgm:pt modelId="{45C4F207-E77E-4026-9C71-E803D6093C03}" type="pres">
      <dgm:prSet presAssocID="{15E4D2C3-96C6-4CC2-BD51-AC838338FEE9}" presName="composite" presStyleCnt="0"/>
      <dgm:spPr/>
    </dgm:pt>
    <dgm:pt modelId="{068AE69E-AB02-4B6B-9468-EB5E58B960F9}" type="pres">
      <dgm:prSet presAssocID="{15E4D2C3-96C6-4CC2-BD51-AC838338FEE9}" presName="bentUpArrow1" presStyleLbl="alignImgPlace1" presStyleIdx="1" presStyleCnt="2" custScaleX="154501" custScaleY="121216" custLinFactNeighborX="89827" custLinFactNeighborY="-5361"/>
      <dgm:spPr/>
    </dgm:pt>
    <dgm:pt modelId="{C6BE33F1-98F6-4A40-BE63-A7633AF8DF5A}" type="pres">
      <dgm:prSet presAssocID="{15E4D2C3-96C6-4CC2-BD51-AC838338FEE9}" presName="ParentText" presStyleLbl="node1" presStyleIdx="1" presStyleCnt="3" custScaleX="158603" custScaleY="145079" custLinFactNeighborX="2590" custLinFactNeighborY="-205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9CF576B-47C4-42DD-94EB-9B61766CB106}" type="pres">
      <dgm:prSet presAssocID="{15E4D2C3-96C6-4CC2-BD51-AC838338FEE9}" presName="ChildText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A89696E3-009D-47D0-BADD-25A075384BED}" type="pres">
      <dgm:prSet presAssocID="{83386537-7F84-473F-8EBC-2862D64892A2}" presName="sibTrans" presStyleCnt="0"/>
      <dgm:spPr/>
    </dgm:pt>
    <dgm:pt modelId="{F9946CF6-0FC9-4266-9058-E3B5968C8ED0}" type="pres">
      <dgm:prSet presAssocID="{AEE12CB8-6641-4120-87D6-593AAB82A617}" presName="composite" presStyleCnt="0"/>
      <dgm:spPr/>
    </dgm:pt>
    <dgm:pt modelId="{89AD324A-333E-4F59-BFFE-0BFEF9A9D022}" type="pres">
      <dgm:prSet presAssocID="{AEE12CB8-6641-4120-87D6-593AAB82A617}" presName="ParentText" presStyleLbl="node1" presStyleIdx="2" presStyleCnt="3" custScaleX="162248" custScaleY="151249" custLinFactNeighborX="86000" custLinFactNeighborY="-804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CD2E64EE-957A-4D24-A945-66403F8CABA2}" srcId="{5C6D1045-4EFC-449D-B3B7-8EDD8A71C864}" destId="{15E4D2C3-96C6-4CC2-BD51-AC838338FEE9}" srcOrd="1" destOrd="0" parTransId="{288B0060-3822-4C58-BED8-2D7D9FBF9175}" sibTransId="{83386537-7F84-473F-8EBC-2862D64892A2}"/>
    <dgm:cxn modelId="{25E990E2-FC4F-4F85-B652-B46602D5083B}" srcId="{5C6D1045-4EFC-449D-B3B7-8EDD8A71C864}" destId="{AEE12CB8-6641-4120-87D6-593AAB82A617}" srcOrd="2" destOrd="0" parTransId="{9198B318-B0D2-432F-B090-CE78CF53711B}" sibTransId="{E8513747-1E05-489B-BAE0-E17D8C817158}"/>
    <dgm:cxn modelId="{E97C4103-4685-43EA-85A3-4A4662561AEF}" type="presOf" srcId="{AEE12CB8-6641-4120-87D6-593AAB82A617}" destId="{89AD324A-333E-4F59-BFFE-0BFEF9A9D022}" srcOrd="0" destOrd="0" presId="urn:microsoft.com/office/officeart/2005/8/layout/StepDownProcess"/>
    <dgm:cxn modelId="{2E7B5CBF-11D7-47BF-953D-8D4D85E7CD6C}" type="presOf" srcId="{15E4D2C3-96C6-4CC2-BD51-AC838338FEE9}" destId="{C6BE33F1-98F6-4A40-BE63-A7633AF8DF5A}" srcOrd="0" destOrd="0" presId="urn:microsoft.com/office/officeart/2005/8/layout/StepDownProcess"/>
    <dgm:cxn modelId="{61968B27-1398-4A98-99EE-6569EE6F4F14}" srcId="{5C6D1045-4EFC-449D-B3B7-8EDD8A71C864}" destId="{E333B57B-496A-4991-A16C-D82807B6DBA5}" srcOrd="0" destOrd="0" parTransId="{193BFB78-641F-4887-A42B-AD0D1235AC48}" sibTransId="{0DA0AA40-55C5-463F-AFDE-468C366AEB7E}"/>
    <dgm:cxn modelId="{0CEDC05F-31BE-4C0B-9B4D-8DBB653C45D3}" type="presOf" srcId="{5C6D1045-4EFC-449D-B3B7-8EDD8A71C864}" destId="{E98B29A7-AE66-4AC0-A83C-FA42B6668D78}" srcOrd="0" destOrd="0" presId="urn:microsoft.com/office/officeart/2005/8/layout/StepDownProcess"/>
    <dgm:cxn modelId="{B87D699B-7740-4F04-8E3D-2FDDE9DEB976}" type="presOf" srcId="{E333B57B-496A-4991-A16C-D82807B6DBA5}" destId="{304675C3-27FB-4F40-81EE-4A16AF6D2408}" srcOrd="0" destOrd="0" presId="urn:microsoft.com/office/officeart/2005/8/layout/StepDownProcess"/>
    <dgm:cxn modelId="{DA636A88-C845-4621-8ED0-F7B0D4037645}" type="presParOf" srcId="{E98B29A7-AE66-4AC0-A83C-FA42B6668D78}" destId="{BD3C7CA3-6CE4-4C3E-A29F-D12775753D9B}" srcOrd="0" destOrd="0" presId="urn:microsoft.com/office/officeart/2005/8/layout/StepDownProcess"/>
    <dgm:cxn modelId="{EF429469-7D35-4D33-883C-8FE574FE5B21}" type="presParOf" srcId="{BD3C7CA3-6CE4-4C3E-A29F-D12775753D9B}" destId="{DAA3A5FC-29FE-4120-8D56-D61A22E43660}" srcOrd="0" destOrd="0" presId="urn:microsoft.com/office/officeart/2005/8/layout/StepDownProcess"/>
    <dgm:cxn modelId="{BBDBF901-D9CD-4783-98F6-F66765E36F56}" type="presParOf" srcId="{BD3C7CA3-6CE4-4C3E-A29F-D12775753D9B}" destId="{304675C3-27FB-4F40-81EE-4A16AF6D2408}" srcOrd="1" destOrd="0" presId="urn:microsoft.com/office/officeart/2005/8/layout/StepDownProcess"/>
    <dgm:cxn modelId="{1DD5E9E7-CB52-4E8B-BA4A-65BD8C808CD9}" type="presParOf" srcId="{BD3C7CA3-6CE4-4C3E-A29F-D12775753D9B}" destId="{B99B84A8-14D5-4054-9443-1FDA0AC2DF7E}" srcOrd="2" destOrd="0" presId="urn:microsoft.com/office/officeart/2005/8/layout/StepDownProcess"/>
    <dgm:cxn modelId="{72773B19-D082-4767-AF13-5D5500B76C28}" type="presParOf" srcId="{E98B29A7-AE66-4AC0-A83C-FA42B6668D78}" destId="{FC15E868-0FC3-494E-B56A-50890E10031A}" srcOrd="1" destOrd="0" presId="urn:microsoft.com/office/officeart/2005/8/layout/StepDownProcess"/>
    <dgm:cxn modelId="{BC73D4EE-DF42-4666-AE9E-0EEF157F7972}" type="presParOf" srcId="{E98B29A7-AE66-4AC0-A83C-FA42B6668D78}" destId="{45C4F207-E77E-4026-9C71-E803D6093C03}" srcOrd="2" destOrd="0" presId="urn:microsoft.com/office/officeart/2005/8/layout/StepDownProcess"/>
    <dgm:cxn modelId="{E5CF3796-AB77-466A-BC15-47771D0E771D}" type="presParOf" srcId="{45C4F207-E77E-4026-9C71-E803D6093C03}" destId="{068AE69E-AB02-4B6B-9468-EB5E58B960F9}" srcOrd="0" destOrd="0" presId="urn:microsoft.com/office/officeart/2005/8/layout/StepDownProcess"/>
    <dgm:cxn modelId="{823CF690-C922-46DE-B13A-0C232D7A4841}" type="presParOf" srcId="{45C4F207-E77E-4026-9C71-E803D6093C03}" destId="{C6BE33F1-98F6-4A40-BE63-A7633AF8DF5A}" srcOrd="1" destOrd="0" presId="urn:microsoft.com/office/officeart/2005/8/layout/StepDownProcess"/>
    <dgm:cxn modelId="{E8F2F060-1269-4F20-A83F-41D29FCFFE0F}" type="presParOf" srcId="{45C4F207-E77E-4026-9C71-E803D6093C03}" destId="{99CF576B-47C4-42DD-94EB-9B61766CB106}" srcOrd="2" destOrd="0" presId="urn:microsoft.com/office/officeart/2005/8/layout/StepDownProcess"/>
    <dgm:cxn modelId="{FDE3E4C5-7994-4C01-87F7-6ACF4D724AB6}" type="presParOf" srcId="{E98B29A7-AE66-4AC0-A83C-FA42B6668D78}" destId="{A89696E3-009D-47D0-BADD-25A075384BED}" srcOrd="3" destOrd="0" presId="urn:microsoft.com/office/officeart/2005/8/layout/StepDownProcess"/>
    <dgm:cxn modelId="{068726DD-9EE6-4546-A808-0D202F63A688}" type="presParOf" srcId="{E98B29A7-AE66-4AC0-A83C-FA42B6668D78}" destId="{F9946CF6-0FC9-4266-9058-E3B5968C8ED0}" srcOrd="4" destOrd="0" presId="urn:microsoft.com/office/officeart/2005/8/layout/StepDownProcess"/>
    <dgm:cxn modelId="{46A1A568-3C5A-4036-8F0D-4F6CA4BE7815}" type="presParOf" srcId="{F9946CF6-0FC9-4266-9058-E3B5968C8ED0}" destId="{89AD324A-333E-4F59-BFFE-0BFEF9A9D022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EFFD1F-09C6-4E8F-9896-7E23A912C677}">
      <dsp:nvSpPr>
        <dsp:cNvPr id="0" name=""/>
        <dsp:cNvSpPr/>
      </dsp:nvSpPr>
      <dsp:spPr>
        <a:xfrm>
          <a:off x="0" y="38974"/>
          <a:ext cx="8640382" cy="1177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dirty="0" smtClean="0"/>
            <a:t>rozporządzenie PE i Rady (UE) 2021/1060 ustanawiające wspólne przepisy dotyczące funduszy EU (tzw. rozporządzenie ogólne)  - Rozdział II. tytuł III. </a:t>
          </a:r>
          <a:endParaRPr lang="pl-PL" sz="2100" kern="1200" dirty="0"/>
        </a:p>
      </dsp:txBody>
      <dsp:txXfrm>
        <a:off x="57466" y="96440"/>
        <a:ext cx="8525450" cy="1062268"/>
      </dsp:txXfrm>
    </dsp:sp>
    <dsp:sp modelId="{E805C55A-D95A-46F0-AC73-FA1DB01748C5}">
      <dsp:nvSpPr>
        <dsp:cNvPr id="0" name=""/>
        <dsp:cNvSpPr/>
      </dsp:nvSpPr>
      <dsp:spPr>
        <a:xfrm>
          <a:off x="0" y="1276655"/>
          <a:ext cx="8640382" cy="1177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dirty="0" smtClean="0"/>
            <a:t>rozporządzenie PE i Rady (UE) 2021/1139 ustanawiające Europejski Fundusz Morski, Rybacki i Akwakultury (tzw. rozporządzenie EFMRA) - art. 30</a:t>
          </a:r>
          <a:endParaRPr lang="pl-PL" sz="2100" kern="1200" dirty="0"/>
        </a:p>
      </dsp:txBody>
      <dsp:txXfrm>
        <a:off x="57466" y="1334121"/>
        <a:ext cx="8525450" cy="1062268"/>
      </dsp:txXfrm>
    </dsp:sp>
    <dsp:sp modelId="{4C9B64E4-300A-47F0-93BF-3538A7B0D542}">
      <dsp:nvSpPr>
        <dsp:cNvPr id="0" name=""/>
        <dsp:cNvSpPr/>
      </dsp:nvSpPr>
      <dsp:spPr>
        <a:xfrm>
          <a:off x="0" y="2514336"/>
          <a:ext cx="8640382" cy="1177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dirty="0" smtClean="0"/>
            <a:t>Program Fundusze Europejskie dla Rybactwa na lata 2021-2027</a:t>
          </a:r>
        </a:p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dirty="0" smtClean="0"/>
            <a:t>zatwierdzony przez KE 9.12.2022 r.</a:t>
          </a:r>
          <a:endParaRPr lang="pl-PL" sz="2100" kern="1200" dirty="0"/>
        </a:p>
      </dsp:txBody>
      <dsp:txXfrm>
        <a:off x="57466" y="2571802"/>
        <a:ext cx="8525450" cy="1062268"/>
      </dsp:txXfrm>
    </dsp:sp>
    <dsp:sp modelId="{50665AC8-C8CA-4D22-9464-98EDF622BC11}">
      <dsp:nvSpPr>
        <dsp:cNvPr id="0" name=""/>
        <dsp:cNvSpPr/>
      </dsp:nvSpPr>
      <dsp:spPr>
        <a:xfrm>
          <a:off x="0" y="3752016"/>
          <a:ext cx="8640382" cy="1177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dirty="0" smtClean="0"/>
            <a:t>projektowana ustawa o wspieraniu zrównoważonego rozwoju sektora rybackiego z udziałem Europejskiego Funduszu Morskiego, Rybackiego i Akwakultury na lata 2021-2027</a:t>
          </a:r>
          <a:endParaRPr lang="pl-PL" sz="2100" kern="1200" dirty="0"/>
        </a:p>
      </dsp:txBody>
      <dsp:txXfrm>
        <a:off x="57466" y="3809482"/>
        <a:ext cx="8525450" cy="10622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85787C-ECD0-478F-B898-90940C31AC83}">
      <dsp:nvSpPr>
        <dsp:cNvPr id="0" name=""/>
        <dsp:cNvSpPr/>
      </dsp:nvSpPr>
      <dsp:spPr>
        <a:xfrm>
          <a:off x="0" y="1473"/>
          <a:ext cx="8640382" cy="1539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/>
            <a:t>projektowana ustawa o wspieraniu zrównoważonego rozwoju sektora rybackiego z udziałem EFMRA na lata 2021-2027 </a:t>
          </a:r>
          <a:endParaRPr lang="pl-PL" sz="2800" kern="1200" dirty="0"/>
        </a:p>
      </dsp:txBody>
      <dsp:txXfrm>
        <a:off x="75163" y="76636"/>
        <a:ext cx="8490056" cy="1389393"/>
      </dsp:txXfrm>
    </dsp:sp>
    <dsp:sp modelId="{56089EEE-C115-4911-B073-1BF5931D50EB}">
      <dsp:nvSpPr>
        <dsp:cNvPr id="0" name=""/>
        <dsp:cNvSpPr/>
      </dsp:nvSpPr>
      <dsp:spPr>
        <a:xfrm>
          <a:off x="0" y="1541193"/>
          <a:ext cx="8640382" cy="1130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32" tIns="35560" rIns="199136" bIns="35560" numCol="1" spcCol="1270" anchor="t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2200" kern="1200" smtClean="0"/>
            <a:t>rządowy projekt ustawy wpłynął do Sejmu 5.04.2023 r.</a:t>
          </a:r>
          <a:endParaRPr lang="pl-PL" sz="2200" kern="120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2200" kern="1200" dirty="0" smtClean="0"/>
            <a:t>planowane prace parlamentarne maj-czerwiec 2023 r. </a:t>
          </a:r>
          <a:endParaRPr lang="pl-PL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2200" i="0" u="none" kern="1200" dirty="0" smtClean="0"/>
            <a:t>druk sejmowy nr 3143</a:t>
          </a:r>
          <a:endParaRPr lang="pl-PL" sz="2200" i="0" u="none" kern="1200" dirty="0"/>
        </a:p>
      </dsp:txBody>
      <dsp:txXfrm>
        <a:off x="0" y="1541193"/>
        <a:ext cx="8640382" cy="1130220"/>
      </dsp:txXfrm>
    </dsp:sp>
    <dsp:sp modelId="{EF7BDF19-556F-4E52-A0D9-64EA649A09BF}">
      <dsp:nvSpPr>
        <dsp:cNvPr id="0" name=""/>
        <dsp:cNvSpPr/>
      </dsp:nvSpPr>
      <dsp:spPr>
        <a:xfrm>
          <a:off x="0" y="2671413"/>
          <a:ext cx="8640382" cy="1539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smtClean="0"/>
            <a:t>przepisy wykonawcze - w MRiRW trwają prace nad projektami 11 rozporządzeń do realizacji programu </a:t>
          </a:r>
          <a:endParaRPr lang="pl-PL" sz="2800" kern="1200"/>
        </a:p>
      </dsp:txBody>
      <dsp:txXfrm>
        <a:off x="75163" y="2746576"/>
        <a:ext cx="8490056" cy="1389393"/>
      </dsp:txXfrm>
    </dsp:sp>
    <dsp:sp modelId="{B2AE6A4C-45E6-4311-992E-F0080828DE01}">
      <dsp:nvSpPr>
        <dsp:cNvPr id="0" name=""/>
        <dsp:cNvSpPr/>
      </dsp:nvSpPr>
      <dsp:spPr>
        <a:xfrm>
          <a:off x="0" y="4291773"/>
          <a:ext cx="8640382" cy="1539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smtClean="0"/>
            <a:t>projektowane wytyczne Instytucji Zarządzającej </a:t>
          </a:r>
          <a:endParaRPr lang="pl-PL" sz="2800" kern="1200"/>
        </a:p>
      </dsp:txBody>
      <dsp:txXfrm>
        <a:off x="75163" y="4366936"/>
        <a:ext cx="8490056" cy="13893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61EA09-BCFC-48EB-97C1-640D5AADB080}">
      <dsp:nvSpPr>
        <dsp:cNvPr id="0" name=""/>
        <dsp:cNvSpPr/>
      </dsp:nvSpPr>
      <dsp:spPr>
        <a:xfrm>
          <a:off x="0" y="226254"/>
          <a:ext cx="8640763" cy="10725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700" kern="1200" dirty="0" smtClean="0"/>
            <a:t>tworzenie ram prawnych - pierwsza połowa 2023 r. </a:t>
          </a:r>
          <a:endParaRPr lang="pl-PL" sz="2700" kern="1200" dirty="0"/>
        </a:p>
      </dsp:txBody>
      <dsp:txXfrm>
        <a:off x="52359" y="278613"/>
        <a:ext cx="8536045" cy="967861"/>
      </dsp:txXfrm>
    </dsp:sp>
    <dsp:sp modelId="{A33DC069-86B9-4F72-9265-4CDDC941EE9B}">
      <dsp:nvSpPr>
        <dsp:cNvPr id="0" name=""/>
        <dsp:cNvSpPr/>
      </dsp:nvSpPr>
      <dsp:spPr>
        <a:xfrm>
          <a:off x="0" y="1298833"/>
          <a:ext cx="8640763" cy="20120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44" tIns="34290" rIns="192024" bIns="3429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2100" kern="1200" dirty="0" smtClean="0"/>
            <a:t>rozporządzenie MRiRW ustalające warunki realizacji Priorytetu 3.              /w tym wsparcie przygotowawcze/</a:t>
          </a:r>
          <a:endParaRPr lang="pl-PL" sz="2100" kern="1200" dirty="0"/>
        </a:p>
        <a:p>
          <a:pPr marL="174625" marR="0" lvl="0" indent="-174625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l-PL" sz="2100" kern="1200" dirty="0" smtClean="0"/>
            <a:t>rozporządzenie MRiRW ustalające punktację oceny LSR w konkursie oraz podziału środków finansowych przeznaczonych na realizację LSR</a:t>
          </a:r>
          <a:endParaRPr lang="pl-PL" sz="2100" kern="1200" dirty="0"/>
        </a:p>
        <a:p>
          <a:pPr marL="174625" marR="0" lvl="0" indent="-174625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l-PL" sz="2100" kern="1200" dirty="0" smtClean="0"/>
            <a:t>tryb udzielania pomocy w rozporządzeniu wspólnym dla priorytetów 1-4</a:t>
          </a:r>
        </a:p>
        <a:p>
          <a:pPr marL="228600" lvl="1" indent="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pl-PL" sz="2100" kern="1200" dirty="0"/>
        </a:p>
      </dsp:txBody>
      <dsp:txXfrm>
        <a:off x="0" y="1298833"/>
        <a:ext cx="8640763" cy="2012039"/>
      </dsp:txXfrm>
    </dsp:sp>
    <dsp:sp modelId="{D5B8CEF5-F603-4258-9DE5-AA293B54E720}">
      <dsp:nvSpPr>
        <dsp:cNvPr id="0" name=""/>
        <dsp:cNvSpPr/>
      </dsp:nvSpPr>
      <dsp:spPr>
        <a:xfrm>
          <a:off x="0" y="3310873"/>
          <a:ext cx="8640763" cy="10725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700" kern="1200" dirty="0" smtClean="0"/>
            <a:t>projektowane zarządzenie Instytucji Zarządzającej (MRiRW) o powołaniu Komitetu ds. wyboru LSR </a:t>
          </a:r>
          <a:endParaRPr lang="pl-PL" sz="2700" kern="1200" dirty="0"/>
        </a:p>
      </dsp:txBody>
      <dsp:txXfrm>
        <a:off x="52359" y="3363232"/>
        <a:ext cx="8536045" cy="967861"/>
      </dsp:txXfrm>
    </dsp:sp>
    <dsp:sp modelId="{C2598935-0751-4435-A5BA-CC9D1B30CD48}">
      <dsp:nvSpPr>
        <dsp:cNvPr id="0" name=""/>
        <dsp:cNvSpPr/>
      </dsp:nvSpPr>
      <dsp:spPr>
        <a:xfrm>
          <a:off x="0" y="4461212"/>
          <a:ext cx="8640763" cy="10725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700" kern="1200" smtClean="0"/>
            <a:t>projektowany regulamin konkursu oraz pozostałe dokumenty konkursowe</a:t>
          </a:r>
          <a:endParaRPr lang="pl-PL" sz="2700" kern="1200"/>
        </a:p>
      </dsp:txBody>
      <dsp:txXfrm>
        <a:off x="52359" y="4513571"/>
        <a:ext cx="8536045" cy="9678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865322-F25C-4CDB-A0D3-446BBC9ABD11}">
      <dsp:nvSpPr>
        <dsp:cNvPr id="0" name=""/>
        <dsp:cNvSpPr/>
      </dsp:nvSpPr>
      <dsp:spPr>
        <a:xfrm>
          <a:off x="1054" y="314400"/>
          <a:ext cx="4113463" cy="24680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kern="1200" dirty="0" smtClean="0"/>
            <a:t>RLGD nie będą podlegały przepisom ustawy z dnia 20 lutego 2015 r. o rozwoju lokalnym z udziałem lokalnej społeczności</a:t>
          </a:r>
          <a:endParaRPr lang="pl-PL" sz="2300" kern="1200" dirty="0"/>
        </a:p>
      </dsp:txBody>
      <dsp:txXfrm>
        <a:off x="1054" y="314400"/>
        <a:ext cx="4113463" cy="2468077"/>
      </dsp:txXfrm>
    </dsp:sp>
    <dsp:sp modelId="{441A1245-B313-450E-9DB8-06B760EF1239}">
      <dsp:nvSpPr>
        <dsp:cNvPr id="0" name=""/>
        <dsp:cNvSpPr/>
      </dsp:nvSpPr>
      <dsp:spPr>
        <a:xfrm>
          <a:off x="4525864" y="314400"/>
          <a:ext cx="4113463" cy="24680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kern="1200" smtClean="0"/>
            <a:t>tryb wyboru i wdrażania określony w projektowanej ustawie EFMRA i aktach wykonawczych wydanych na jej podstawie</a:t>
          </a:r>
          <a:endParaRPr lang="pl-PL" sz="2300" kern="1200"/>
        </a:p>
      </dsp:txBody>
      <dsp:txXfrm>
        <a:off x="4525864" y="314400"/>
        <a:ext cx="4113463" cy="2468077"/>
      </dsp:txXfrm>
    </dsp:sp>
    <dsp:sp modelId="{7534F7B7-C438-4D6B-A866-C86A19487C49}">
      <dsp:nvSpPr>
        <dsp:cNvPr id="0" name=""/>
        <dsp:cNvSpPr/>
      </dsp:nvSpPr>
      <dsp:spPr>
        <a:xfrm>
          <a:off x="1054" y="3193825"/>
          <a:ext cx="4113463" cy="24680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kern="1200" dirty="0" smtClean="0"/>
            <a:t>Agencja Restrukturyzacji i Modernizacji Rolnictwa – ARiMR -  będzie Instytucją Pośredniczącą w Programie, realizującą zadania również w odniesieniu do wsparcia RLKS w ramach EFMRA </a:t>
          </a:r>
          <a:endParaRPr lang="pl-PL" sz="2300" kern="1200" dirty="0"/>
        </a:p>
      </dsp:txBody>
      <dsp:txXfrm>
        <a:off x="1054" y="3193825"/>
        <a:ext cx="4113463" cy="2468077"/>
      </dsp:txXfrm>
    </dsp:sp>
    <dsp:sp modelId="{42F23F6A-003D-41D7-A168-9C3E2C9D5E71}">
      <dsp:nvSpPr>
        <dsp:cNvPr id="0" name=""/>
        <dsp:cNvSpPr/>
      </dsp:nvSpPr>
      <dsp:spPr>
        <a:xfrm>
          <a:off x="4525864" y="3193825"/>
          <a:ext cx="4113463" cy="24680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kern="1200" dirty="0" smtClean="0"/>
            <a:t>konkurs na wybór strategii rozwoju lokalnego kierowanego przez społeczność (LSR) przeprowadzi Instytucja Zarządzająca </a:t>
          </a:r>
          <a:endParaRPr lang="pl-PL" sz="2300" kern="1200" dirty="0"/>
        </a:p>
      </dsp:txBody>
      <dsp:txXfrm>
        <a:off x="4525864" y="3193825"/>
        <a:ext cx="4113463" cy="24680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7C8B30-44C3-4170-9148-144F59D1AC72}">
      <dsp:nvSpPr>
        <dsp:cNvPr id="0" name=""/>
        <dsp:cNvSpPr/>
      </dsp:nvSpPr>
      <dsp:spPr>
        <a:xfrm>
          <a:off x="0" y="110260"/>
          <a:ext cx="8640382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smtClean="0"/>
            <a:t>stowarzyszenie posiadające osobowość prawną </a:t>
          </a:r>
          <a:endParaRPr lang="pl-PL" sz="1900" kern="1200"/>
        </a:p>
      </dsp:txBody>
      <dsp:txXfrm>
        <a:off x="36845" y="147105"/>
        <a:ext cx="8566692" cy="681087"/>
      </dsp:txXfrm>
    </dsp:sp>
    <dsp:sp modelId="{90432771-945E-45B6-ADD8-C01CFCCB355D}">
      <dsp:nvSpPr>
        <dsp:cNvPr id="0" name=""/>
        <dsp:cNvSpPr/>
      </dsp:nvSpPr>
      <dsp:spPr>
        <a:xfrm>
          <a:off x="0" y="919758"/>
          <a:ext cx="8640382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smtClean="0"/>
            <a:t>powstaje i działa na podstawie ustawy – Prawo o stowarzyszeniach, z wyjątkami określonymi w projektowanej ustawie o EFMRA</a:t>
          </a:r>
          <a:endParaRPr lang="pl-PL" sz="1900" kern="1200"/>
        </a:p>
      </dsp:txBody>
      <dsp:txXfrm>
        <a:off x="36845" y="956603"/>
        <a:ext cx="8566692" cy="681087"/>
      </dsp:txXfrm>
    </dsp:sp>
    <dsp:sp modelId="{F8985EC0-77B3-4E90-8867-3829F13986C9}">
      <dsp:nvSpPr>
        <dsp:cNvPr id="0" name=""/>
        <dsp:cNvSpPr/>
      </dsp:nvSpPr>
      <dsp:spPr>
        <a:xfrm>
          <a:off x="0" y="1729256"/>
          <a:ext cx="8640382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 smtClean="0"/>
            <a:t>realizuje zadania określone w art. 33 ust. 1–3 i 5 rozporządzenia ogólnego oraz projektowanej ustawie o EFMRA</a:t>
          </a:r>
          <a:endParaRPr lang="pl-PL" sz="1900" kern="1200" dirty="0"/>
        </a:p>
      </dsp:txBody>
      <dsp:txXfrm>
        <a:off x="36845" y="1766101"/>
        <a:ext cx="8566692" cy="681087"/>
      </dsp:txXfrm>
    </dsp:sp>
    <dsp:sp modelId="{92246053-11D9-461A-A47E-090F33334562}">
      <dsp:nvSpPr>
        <dsp:cNvPr id="0" name=""/>
        <dsp:cNvSpPr/>
      </dsp:nvSpPr>
      <dsp:spPr>
        <a:xfrm>
          <a:off x="0" y="2538754"/>
          <a:ext cx="8640382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smtClean="0"/>
            <a:t>członkiem zwyczajnym mogą być osoby fizyczne i osoby prawne, w tym jednostki samorządu terytorialnego, z wyjątkiem samorządu województwa</a:t>
          </a:r>
          <a:endParaRPr lang="pl-PL" sz="1900" kern="1200"/>
        </a:p>
      </dsp:txBody>
      <dsp:txXfrm>
        <a:off x="36845" y="2575599"/>
        <a:ext cx="8566692" cy="681087"/>
      </dsp:txXfrm>
    </dsp:sp>
    <dsp:sp modelId="{2B79E2E4-5827-4710-8049-830C6CA9CA90}">
      <dsp:nvSpPr>
        <dsp:cNvPr id="0" name=""/>
        <dsp:cNvSpPr/>
      </dsp:nvSpPr>
      <dsp:spPr>
        <a:xfrm>
          <a:off x="0" y="3348252"/>
          <a:ext cx="8640382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smtClean="0"/>
            <a:t>w zakresie określonym w statucie, może prowadzić działalność gospodarczą służącą realizacji LSR</a:t>
          </a:r>
          <a:endParaRPr lang="pl-PL" sz="1900" kern="1200"/>
        </a:p>
      </dsp:txBody>
      <dsp:txXfrm>
        <a:off x="36845" y="3385097"/>
        <a:ext cx="8566692" cy="681087"/>
      </dsp:txXfrm>
    </dsp:sp>
    <dsp:sp modelId="{AC1D2004-4C70-4EEA-A22A-4393E0F2EA1B}">
      <dsp:nvSpPr>
        <dsp:cNvPr id="0" name=""/>
        <dsp:cNvSpPr/>
      </dsp:nvSpPr>
      <dsp:spPr>
        <a:xfrm>
          <a:off x="0" y="4157750"/>
          <a:ext cx="8640382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smtClean="0"/>
            <a:t>organ decyzyjny (lub rozszerzone kompetencje zarządu) który rozstrzyga o wyborze projektów i wysokości wsparcia </a:t>
          </a:r>
          <a:endParaRPr lang="pl-PL" sz="1900" kern="1200"/>
        </a:p>
      </dsp:txBody>
      <dsp:txXfrm>
        <a:off x="36845" y="4194595"/>
        <a:ext cx="8566692" cy="681087"/>
      </dsp:txXfrm>
    </dsp:sp>
    <dsp:sp modelId="{3871C27D-5CD6-411E-B442-DF689A33CBB1}">
      <dsp:nvSpPr>
        <dsp:cNvPr id="0" name=""/>
        <dsp:cNvSpPr/>
      </dsp:nvSpPr>
      <dsp:spPr>
        <a:xfrm>
          <a:off x="0" y="4967248"/>
          <a:ext cx="8640382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smtClean="0"/>
            <a:t>członek organu decyzyjnego nie może być jednocześnie członkiem innego organu RLGD ani pracownikiem RLGD</a:t>
          </a:r>
          <a:endParaRPr lang="pl-PL" sz="1900" kern="1200"/>
        </a:p>
      </dsp:txBody>
      <dsp:txXfrm>
        <a:off x="36845" y="5004093"/>
        <a:ext cx="8566692" cy="68108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7B466E-B482-4A67-B498-BC0491FC7679}">
      <dsp:nvSpPr>
        <dsp:cNvPr id="0" name=""/>
        <dsp:cNvSpPr/>
      </dsp:nvSpPr>
      <dsp:spPr>
        <a:xfrm>
          <a:off x="6210125" y="2763012"/>
          <a:ext cx="2336012" cy="364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135"/>
              </a:lnTo>
              <a:lnTo>
                <a:pt x="2336012" y="182135"/>
              </a:lnTo>
              <a:lnTo>
                <a:pt x="2336012" y="3642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BA47D5-1887-4EBC-8741-DC57C8395900}">
      <dsp:nvSpPr>
        <dsp:cNvPr id="0" name=""/>
        <dsp:cNvSpPr/>
      </dsp:nvSpPr>
      <dsp:spPr>
        <a:xfrm>
          <a:off x="6157032" y="2763012"/>
          <a:ext cx="91440" cy="364271"/>
        </a:xfrm>
        <a:custGeom>
          <a:avLst/>
          <a:gdLst/>
          <a:ahLst/>
          <a:cxnLst/>
          <a:rect l="0" t="0" r="0" b="0"/>
          <a:pathLst>
            <a:path>
              <a:moveTo>
                <a:pt x="53092" y="0"/>
              </a:moveTo>
              <a:lnTo>
                <a:pt x="53092" y="182135"/>
              </a:lnTo>
              <a:lnTo>
                <a:pt x="45720" y="182135"/>
              </a:lnTo>
              <a:lnTo>
                <a:pt x="45720" y="3642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4A4832-9EA9-4084-BBCB-93DE38944E1F}">
      <dsp:nvSpPr>
        <dsp:cNvPr id="0" name=""/>
        <dsp:cNvSpPr/>
      </dsp:nvSpPr>
      <dsp:spPr>
        <a:xfrm>
          <a:off x="3866740" y="2763012"/>
          <a:ext cx="2343384" cy="364271"/>
        </a:xfrm>
        <a:custGeom>
          <a:avLst/>
          <a:gdLst/>
          <a:ahLst/>
          <a:cxnLst/>
          <a:rect l="0" t="0" r="0" b="0"/>
          <a:pathLst>
            <a:path>
              <a:moveTo>
                <a:pt x="2343384" y="0"/>
              </a:moveTo>
              <a:lnTo>
                <a:pt x="2343384" y="182135"/>
              </a:lnTo>
              <a:lnTo>
                <a:pt x="0" y="182135"/>
              </a:lnTo>
              <a:lnTo>
                <a:pt x="0" y="3642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1D88FC-E8EC-4C68-B53B-FD2A87C10049}">
      <dsp:nvSpPr>
        <dsp:cNvPr id="0" name=""/>
        <dsp:cNvSpPr/>
      </dsp:nvSpPr>
      <dsp:spPr>
        <a:xfrm>
          <a:off x="70164" y="49615"/>
          <a:ext cx="2164397" cy="8673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jednorazowa pomoc przygotowawcza </a:t>
          </a:r>
          <a:endParaRPr lang="pl-PL" sz="2000" kern="1200" dirty="0"/>
        </a:p>
      </dsp:txBody>
      <dsp:txXfrm>
        <a:off x="70164" y="49615"/>
        <a:ext cx="2164397" cy="867313"/>
      </dsp:txXfrm>
    </dsp:sp>
    <dsp:sp modelId="{5BC6D5E3-0156-4442-A73E-60B40C70D57D}">
      <dsp:nvSpPr>
        <dsp:cNvPr id="0" name=""/>
        <dsp:cNvSpPr/>
      </dsp:nvSpPr>
      <dsp:spPr>
        <a:xfrm>
          <a:off x="2158307" y="1006521"/>
          <a:ext cx="2285439" cy="8673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wsparcie na funkcjonowanie RLGD </a:t>
          </a:r>
          <a:endParaRPr lang="pl-PL" sz="2000" kern="1200" dirty="0"/>
        </a:p>
      </dsp:txBody>
      <dsp:txXfrm>
        <a:off x="2158307" y="1006521"/>
        <a:ext cx="2285439" cy="867313"/>
      </dsp:txXfrm>
    </dsp:sp>
    <dsp:sp modelId="{EB11C6E2-6F0D-4945-B21B-BD49C0347EF5}">
      <dsp:nvSpPr>
        <dsp:cNvPr id="0" name=""/>
        <dsp:cNvSpPr/>
      </dsp:nvSpPr>
      <dsp:spPr>
        <a:xfrm>
          <a:off x="5185368" y="1819445"/>
          <a:ext cx="2049512" cy="9435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projekty w ramach realizacji LSR </a:t>
          </a:r>
          <a:endParaRPr lang="pl-PL" sz="2000" kern="1200" dirty="0"/>
        </a:p>
      </dsp:txBody>
      <dsp:txXfrm>
        <a:off x="5185368" y="1819445"/>
        <a:ext cx="2049512" cy="943567"/>
      </dsp:txXfrm>
    </dsp:sp>
    <dsp:sp modelId="{BF776ABD-9B94-4224-9128-FDEE7DDFBCEA}">
      <dsp:nvSpPr>
        <dsp:cNvPr id="0" name=""/>
        <dsp:cNvSpPr/>
      </dsp:nvSpPr>
      <dsp:spPr>
        <a:xfrm>
          <a:off x="2922184" y="3127284"/>
          <a:ext cx="1889111" cy="9218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projekty własne RLGD </a:t>
          </a:r>
          <a:endParaRPr lang="pl-PL" sz="2000" kern="1200" dirty="0"/>
        </a:p>
      </dsp:txBody>
      <dsp:txXfrm>
        <a:off x="2922184" y="3127284"/>
        <a:ext cx="1889111" cy="921815"/>
      </dsp:txXfrm>
    </dsp:sp>
    <dsp:sp modelId="{30BD224D-3E06-4FDC-9ED4-468D3F7409E1}">
      <dsp:nvSpPr>
        <dsp:cNvPr id="0" name=""/>
        <dsp:cNvSpPr/>
      </dsp:nvSpPr>
      <dsp:spPr>
        <a:xfrm>
          <a:off x="5175568" y="3127284"/>
          <a:ext cx="2054369" cy="9935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projekty grantowe RLGD  </a:t>
          </a:r>
          <a:endParaRPr lang="pl-PL" sz="2000" kern="1200" dirty="0"/>
        </a:p>
      </dsp:txBody>
      <dsp:txXfrm>
        <a:off x="5175568" y="3127284"/>
        <a:ext cx="2054369" cy="993550"/>
      </dsp:txXfrm>
    </dsp:sp>
    <dsp:sp modelId="{74DAFA13-575E-4A2F-8215-A7AA231F2EBF}">
      <dsp:nvSpPr>
        <dsp:cNvPr id="0" name=""/>
        <dsp:cNvSpPr/>
      </dsp:nvSpPr>
      <dsp:spPr>
        <a:xfrm>
          <a:off x="7594209" y="3127284"/>
          <a:ext cx="1903856" cy="9639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projekty zewnętrznych wnioskodawców </a:t>
          </a:r>
          <a:endParaRPr lang="pl-PL" sz="2000" kern="1200" dirty="0"/>
        </a:p>
      </dsp:txBody>
      <dsp:txXfrm>
        <a:off x="7594209" y="3127284"/>
        <a:ext cx="1903856" cy="96390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8C1209-6BFB-4AFE-8AE1-87D46A24B81F}">
      <dsp:nvSpPr>
        <dsp:cNvPr id="0" name=""/>
        <dsp:cNvSpPr/>
      </dsp:nvSpPr>
      <dsp:spPr>
        <a:xfrm>
          <a:off x="0" y="10765"/>
          <a:ext cx="9144535" cy="8342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dirty="0" smtClean="0"/>
            <a:t>wspólny tryb obsługi wniosków dla priorytetów 1-4</a:t>
          </a:r>
          <a:endParaRPr lang="pl-PL" sz="2100" kern="1200" dirty="0"/>
        </a:p>
      </dsp:txBody>
      <dsp:txXfrm>
        <a:off x="40724" y="51489"/>
        <a:ext cx="9063087" cy="752780"/>
      </dsp:txXfrm>
    </dsp:sp>
    <dsp:sp modelId="{8762D6DA-9272-410F-8626-266D6930BD8E}">
      <dsp:nvSpPr>
        <dsp:cNvPr id="0" name=""/>
        <dsp:cNvSpPr/>
      </dsp:nvSpPr>
      <dsp:spPr>
        <a:xfrm>
          <a:off x="0" y="905473"/>
          <a:ext cx="9144535" cy="8342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dirty="0" smtClean="0"/>
            <a:t>harmonogram naborów </a:t>
          </a:r>
          <a:endParaRPr lang="pl-PL" sz="2100" kern="1200" dirty="0"/>
        </a:p>
      </dsp:txBody>
      <dsp:txXfrm>
        <a:off x="40724" y="946197"/>
        <a:ext cx="9063087" cy="752780"/>
      </dsp:txXfrm>
    </dsp:sp>
    <dsp:sp modelId="{8221E158-BA48-4442-A733-4A3D7B60BB78}">
      <dsp:nvSpPr>
        <dsp:cNvPr id="0" name=""/>
        <dsp:cNvSpPr/>
      </dsp:nvSpPr>
      <dsp:spPr>
        <a:xfrm>
          <a:off x="0" y="1739702"/>
          <a:ext cx="9144535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0339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l-PL" sz="1600" kern="1200" dirty="0" smtClean="0"/>
            <a:t>publikowany na stronie Programu / zawiera planowane daty i zakres naborów </a:t>
          </a:r>
          <a:endParaRPr lang="pl-PL" sz="1600" kern="1200" dirty="0"/>
        </a:p>
      </dsp:txBody>
      <dsp:txXfrm>
        <a:off x="0" y="1739702"/>
        <a:ext cx="9144535" cy="347760"/>
      </dsp:txXfrm>
    </dsp:sp>
    <dsp:sp modelId="{2B924AC6-6E44-4393-8C28-7F5C0E14A688}">
      <dsp:nvSpPr>
        <dsp:cNvPr id="0" name=""/>
        <dsp:cNvSpPr/>
      </dsp:nvSpPr>
      <dsp:spPr>
        <a:xfrm>
          <a:off x="0" y="2087462"/>
          <a:ext cx="9144535" cy="8342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smtClean="0"/>
            <a:t>wniosek o dofinansowanie – WoD – składany w systemie teleinformatycznym CST</a:t>
          </a:r>
          <a:endParaRPr lang="pl-PL" sz="2100" kern="1200"/>
        </a:p>
      </dsp:txBody>
      <dsp:txXfrm>
        <a:off x="40724" y="2128186"/>
        <a:ext cx="9063087" cy="752780"/>
      </dsp:txXfrm>
    </dsp:sp>
    <dsp:sp modelId="{B613D0B6-8E25-4048-8076-B01C4AA14021}">
      <dsp:nvSpPr>
        <dsp:cNvPr id="0" name=""/>
        <dsp:cNvSpPr/>
      </dsp:nvSpPr>
      <dsp:spPr>
        <a:xfrm>
          <a:off x="0" y="2982170"/>
          <a:ext cx="9144535" cy="8342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dirty="0" smtClean="0"/>
            <a:t>ARiMR – rozpatruje wniosek jako instytucja pośrednicząca </a:t>
          </a:r>
          <a:endParaRPr lang="pl-PL" sz="2100" kern="1200" dirty="0"/>
        </a:p>
      </dsp:txBody>
      <dsp:txXfrm>
        <a:off x="40724" y="3022894"/>
        <a:ext cx="9063087" cy="752780"/>
      </dsp:txXfrm>
    </dsp:sp>
    <dsp:sp modelId="{5E56E95E-FB2F-443A-9B96-F15FDE5B8C80}">
      <dsp:nvSpPr>
        <dsp:cNvPr id="0" name=""/>
        <dsp:cNvSpPr/>
      </dsp:nvSpPr>
      <dsp:spPr>
        <a:xfrm>
          <a:off x="0" y="3876878"/>
          <a:ext cx="9144535" cy="8342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smtClean="0"/>
            <a:t>umowa o dofinansowanie – UoD – zawierana między ARiMR a beneficjentem –  jako podstawa pomocy </a:t>
          </a:r>
          <a:endParaRPr lang="pl-PL" sz="2100" kern="1200"/>
        </a:p>
      </dsp:txBody>
      <dsp:txXfrm>
        <a:off x="40724" y="3917602"/>
        <a:ext cx="9063087" cy="752780"/>
      </dsp:txXfrm>
    </dsp:sp>
    <dsp:sp modelId="{A25FA70A-32B6-466B-84F9-9A28486A3D02}">
      <dsp:nvSpPr>
        <dsp:cNvPr id="0" name=""/>
        <dsp:cNvSpPr/>
      </dsp:nvSpPr>
      <dsp:spPr>
        <a:xfrm>
          <a:off x="0" y="4771587"/>
          <a:ext cx="9144535" cy="8342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smtClean="0"/>
            <a:t>wniosek o płatność –  WoP – składany w systemie teleinformatycznym CST</a:t>
          </a:r>
          <a:endParaRPr lang="pl-PL" sz="2100" kern="1200"/>
        </a:p>
      </dsp:txBody>
      <dsp:txXfrm>
        <a:off x="40724" y="4812311"/>
        <a:ext cx="9063087" cy="75278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D7E25C-8BBB-4CBE-A16C-F9EF147EBB48}">
      <dsp:nvSpPr>
        <dsp:cNvPr id="0" name=""/>
        <dsp:cNvSpPr/>
      </dsp:nvSpPr>
      <dsp:spPr>
        <a:xfrm>
          <a:off x="2" y="0"/>
          <a:ext cx="10009106" cy="626469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28575">
          <a:solidFill>
            <a:srgbClr val="FFFF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51BB21-5CC5-4F50-BD22-A922E8BD7CC4}">
      <dsp:nvSpPr>
        <dsp:cNvPr id="0" name=""/>
        <dsp:cNvSpPr/>
      </dsp:nvSpPr>
      <dsp:spPr>
        <a:xfrm>
          <a:off x="29" y="648070"/>
          <a:ext cx="2353216" cy="49685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800" kern="1200" dirty="0" smtClean="0"/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/>
            <a:t>RLGD  rozpatruje wniosek o dofinansowanie</a:t>
          </a:r>
          <a:endParaRPr lang="pl-P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dirty="0" smtClean="0"/>
            <a:t>termin: 60 dni od dnia złożenia wniosku </a:t>
          </a:r>
          <a:endParaRPr lang="pl-P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dirty="0" smtClean="0"/>
            <a:t>zakres: ocenia zgodność operacji z LSR, rozstrzyga w zakresie wyboru operacji, ustala kwotę pomocy</a:t>
          </a:r>
          <a:endParaRPr lang="pl-PL" sz="1800" kern="1200" dirty="0"/>
        </a:p>
      </dsp:txBody>
      <dsp:txXfrm>
        <a:off x="114904" y="762945"/>
        <a:ext cx="2123466" cy="4738804"/>
      </dsp:txXfrm>
    </dsp:sp>
    <dsp:sp modelId="{BD82810F-6FBB-4DD9-8124-109B0FE62716}">
      <dsp:nvSpPr>
        <dsp:cNvPr id="0" name=""/>
        <dsp:cNvSpPr/>
      </dsp:nvSpPr>
      <dsp:spPr>
        <a:xfrm>
          <a:off x="2470906" y="1080121"/>
          <a:ext cx="2461864" cy="41044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/>
            <a:t>wnioskodawcy przysługuje prawo wniesienia protestu do RLGD </a:t>
          </a:r>
          <a:endParaRPr lang="pl-P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dirty="0" smtClean="0"/>
            <a:t>termin: 14 dni od otrzymania informacji o rozstrzygnięciu RLGD </a:t>
          </a:r>
          <a:endParaRPr lang="pl-PL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dirty="0" smtClean="0"/>
            <a:t>jeśli: projekt nie wybrany do dofinansowania lub kwota pomocy niższa niż wnioskowana </a:t>
          </a:r>
          <a:endParaRPr lang="pl-PL" sz="1800" kern="1200" dirty="0"/>
        </a:p>
      </dsp:txBody>
      <dsp:txXfrm>
        <a:off x="2591084" y="1200299"/>
        <a:ext cx="2221508" cy="3864096"/>
      </dsp:txXfrm>
    </dsp:sp>
    <dsp:sp modelId="{683E4495-F309-4BAF-A5AF-C4B8C3FCD1BC}">
      <dsp:nvSpPr>
        <dsp:cNvPr id="0" name=""/>
        <dsp:cNvSpPr/>
      </dsp:nvSpPr>
      <dsp:spPr>
        <a:xfrm>
          <a:off x="5050431" y="1728191"/>
          <a:ext cx="2487773" cy="28083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kern="1200" dirty="0" smtClean="0"/>
            <a:t>RLGD udostępnia ARiMR w systemie teleinformatycznym wnioski o dofinansowanie w terminie 7 dni od dnia rozstrzygnięcia protestów dotyczących danego naboru</a:t>
          </a:r>
          <a:endParaRPr lang="pl-PL" sz="1800" kern="1200" dirty="0"/>
        </a:p>
      </dsp:txBody>
      <dsp:txXfrm>
        <a:off x="5171874" y="1849634"/>
        <a:ext cx="2244887" cy="2565426"/>
      </dsp:txXfrm>
    </dsp:sp>
    <dsp:sp modelId="{3CE18BE7-A643-418E-9FB4-D59663E44F9E}">
      <dsp:nvSpPr>
        <dsp:cNvPr id="0" name=""/>
        <dsp:cNvSpPr/>
      </dsp:nvSpPr>
      <dsp:spPr>
        <a:xfrm>
          <a:off x="7655866" y="2232248"/>
          <a:ext cx="2353216" cy="18001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wnioskodawcy przysługuje prawo wniesienia skargi do sądu administracyjnego </a:t>
          </a:r>
          <a:endParaRPr lang="pl-PL" sz="2000" kern="1200" dirty="0"/>
        </a:p>
      </dsp:txBody>
      <dsp:txXfrm>
        <a:off x="7743744" y="2320126"/>
        <a:ext cx="2177460" cy="162444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A3A5FC-29FE-4120-8D56-D61A22E43660}">
      <dsp:nvSpPr>
        <dsp:cNvPr id="0" name=""/>
        <dsp:cNvSpPr/>
      </dsp:nvSpPr>
      <dsp:spPr>
        <a:xfrm rot="5400000">
          <a:off x="1759322" y="1226706"/>
          <a:ext cx="1274259" cy="204896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4675C3-27FB-4F40-81EE-4A16AF6D2408}">
      <dsp:nvSpPr>
        <dsp:cNvPr id="0" name=""/>
        <dsp:cNvSpPr/>
      </dsp:nvSpPr>
      <dsp:spPr>
        <a:xfrm>
          <a:off x="88422" y="49997"/>
          <a:ext cx="3064699" cy="194162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dirty="0" smtClean="0"/>
            <a:t>przekazany przez RLGD wniosek o dofinansowanie jest oceniany przez ARiMR</a:t>
          </a:r>
          <a:endParaRPr lang="pl-PL" sz="2100" kern="1200" dirty="0"/>
        </a:p>
      </dsp:txBody>
      <dsp:txXfrm>
        <a:off x="183221" y="144796"/>
        <a:ext cx="2875101" cy="1752027"/>
      </dsp:txXfrm>
    </dsp:sp>
    <dsp:sp modelId="{B99B84A8-14D5-4054-9443-1FDA0AC2DF7E}">
      <dsp:nvSpPr>
        <dsp:cNvPr id="0" name=""/>
        <dsp:cNvSpPr/>
      </dsp:nvSpPr>
      <dsp:spPr>
        <a:xfrm>
          <a:off x="3924423" y="493454"/>
          <a:ext cx="1283540" cy="998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8AE69E-AB02-4B6B-9468-EB5E58B960F9}">
      <dsp:nvSpPr>
        <dsp:cNvPr id="0" name=""/>
        <dsp:cNvSpPr/>
      </dsp:nvSpPr>
      <dsp:spPr>
        <a:xfrm rot="5400000">
          <a:off x="5040589" y="2935345"/>
          <a:ext cx="1270757" cy="184396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BE33F1-98F6-4A40-BE63-A7633AF8DF5A}">
      <dsp:nvSpPr>
        <dsp:cNvPr id="0" name=""/>
        <dsp:cNvSpPr/>
      </dsp:nvSpPr>
      <dsp:spPr>
        <a:xfrm>
          <a:off x="3330563" y="1622341"/>
          <a:ext cx="2799010" cy="179215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dirty="0" smtClean="0"/>
            <a:t>ARiMR podpisuje z wnioskodawcą umowę o dofinansowanie</a:t>
          </a:r>
          <a:endParaRPr lang="pl-PL" sz="2100" kern="1200" dirty="0"/>
        </a:p>
      </dsp:txBody>
      <dsp:txXfrm>
        <a:off x="3418065" y="1709843"/>
        <a:ext cx="2624006" cy="1617151"/>
      </dsp:txXfrm>
    </dsp:sp>
    <dsp:sp modelId="{99CF576B-47C4-42DD-94EB-9B61766CB106}">
      <dsp:nvSpPr>
        <dsp:cNvPr id="0" name=""/>
        <dsp:cNvSpPr/>
      </dsp:nvSpPr>
      <dsp:spPr>
        <a:xfrm>
          <a:off x="5566755" y="2272487"/>
          <a:ext cx="1283540" cy="998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D324A-333E-4F59-BFFE-0BFEF9A9D022}">
      <dsp:nvSpPr>
        <dsp:cNvPr id="0" name=""/>
        <dsp:cNvSpPr/>
      </dsp:nvSpPr>
      <dsp:spPr>
        <a:xfrm>
          <a:off x="6569711" y="3554184"/>
          <a:ext cx="2863336" cy="186837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kern="1200" dirty="0" smtClean="0"/>
            <a:t>wypłata pomocy na podstawie umowy o dofinansowanie oraz złożonego wniosku o płatność</a:t>
          </a:r>
          <a:endParaRPr lang="pl-PL" sz="2100" kern="1200" dirty="0"/>
        </a:p>
      </dsp:txBody>
      <dsp:txXfrm>
        <a:off x="6660934" y="3645407"/>
        <a:ext cx="2680890" cy="16859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17.04.2023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Rozporządzenie Parlamentu Europejskiego i Rady (UE) 2021/1060 z dnia 24 czerwca 2021 r. ustanawiające wspólne przepisy dotyczące Europejskiego Funduszu Rozwoju Regionalnego, Europejskiego Funduszu Społecznego Plus, Funduszu Spójności, Funduszu na rzecz Sprawiedliwej Transformacji i Europejskiego Funduszu Morskiego, Rybackiego i Akwakultury, a także przepisy finansowe na potrzeby tych funduszy oraz na potrzeby Funduszu Azylu, Migracji i Integracji, Funduszu Bezpieczeństwa Wewnętrznego i Instrumentu Wsparcia Finansowego na rzecz Zarządzania Granicami i Polityki Wizowej (Dz. Urz. UE L 231 z 30.06.2021,</a:t>
            </a:r>
            <a:r>
              <a:rPr lang="pl-PL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str. 159)</a:t>
            </a:r>
          </a:p>
          <a:p>
            <a:endParaRPr lang="pl-PL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l-PL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Art. 9. 1. </a:t>
            </a:r>
            <a:r>
              <a:rPr lang="pl-PL" dirty="0" smtClean="0"/>
              <a:t>Państwa członkowskie i Komisja zapewniają poszanowanie praw podstawowych oraz przestrzeganie Karty praw podstawowych Unii Europejskiej w procesie wdrażania Funduszy. </a:t>
            </a:r>
          </a:p>
          <a:p>
            <a:r>
              <a:rPr lang="pl-PL" dirty="0" smtClean="0"/>
              <a:t>2. Państwa członkowskie i Komisja zapewniają, by równość mężczyzn i kobiet oraz uwzględnianie aspektu i perspektywy płci brano pod uwagę i propagowano w całym procesie przygotowywania, wdrażania, monitorowania, sprawozdawczości i ewaluacji programów. </a:t>
            </a:r>
          </a:p>
          <a:p>
            <a:r>
              <a:rPr lang="pl-PL" dirty="0" smtClean="0"/>
              <a:t>3. Państwa członkowskie i Komisja podejmują odpowiednie kroki w celu zapobiegania wszelkiej dyskryminacji ze względu na płeć, rasę lub pochodzenie etniczne, religię lub światopogląd, niepełnosprawność, wiek lub orientację seksualną podczas przygotowywania, wdrażania, monitorowania, sprawozdawczości i ewaluacji programów. W procesie przygotowywania i wdrażania programów należy w szczególności wziąć pod uwagę zapewnienie dostępności dla osób z niepełnosprawnościami.</a:t>
            </a:r>
          </a:p>
          <a:p>
            <a:r>
              <a:rPr lang="pl-PL" dirty="0" smtClean="0"/>
              <a:t> 4. Cele Funduszy są realizowane zgodnie z celem wspierania zrównoważonego rozwoju, określonym w art. 11 TFUE, oraz z uwzględnieniem celów ONZ dotyczących zrównoważonego rozwoju, a także porozumienia paryskiego i zasady „nie czyń poważnych szkód”. Cele Funduszy są realizowane przy pełnym poszanowaniu dorobku prawnego Unii w dziedzinie środowiska.</a:t>
            </a:r>
          </a:p>
          <a:p>
            <a:endParaRPr lang="pl-PL" b="0" dirty="0" smtClean="0"/>
          </a:p>
          <a:p>
            <a:r>
              <a:rPr lang="pl-PL" b="0" dirty="0" smtClean="0"/>
              <a:t>Art. 15.</a:t>
            </a:r>
            <a:r>
              <a:rPr lang="pl-PL" dirty="0" smtClean="0"/>
              <a:t>1. Na potrzeby celów szczegółowych w niniejszym rozporządzeniu określono warunki (zwane dalej „warunkami podstawowymi”). </a:t>
            </a:r>
          </a:p>
          <a:p>
            <a:r>
              <a:rPr lang="pl-PL" dirty="0" smtClean="0"/>
              <a:t>W załączniku III zawarto horyzontalne warunki podstawowe mające zastosowanie do wszystkich celów szczegółowych i kryteria niezbędne do oceny ich spełnienia.</a:t>
            </a:r>
            <a:endParaRPr lang="pl-PL" b="0" dirty="0" smtClean="0"/>
          </a:p>
          <a:p>
            <a:r>
              <a:rPr lang="pl-PL" dirty="0" smtClean="0"/>
              <a:t>2. Przy przygotowywaniu programu lub wprowadzaniu nowego celu szczegółowego w ramach zmian programu państwo członkowskie ocenia, czy spełnione zostały warunki podstawowe związane z wybranym celem szczegółowym. Warunek podstawowy uważa się za spełniony, gdy spełnione zostały wszystkie stosowne kryteria. W każdym programie lub w zmianie programu państwo członkowskie wskazuje spełnione i niespełnione warunki podstawowe oraz, podaje uzasadnienie, jeżeli uważa, że warunek podstawowy został spełniony. </a:t>
            </a:r>
          </a:p>
          <a:p>
            <a:r>
              <a:rPr lang="pl-PL" dirty="0" smtClean="0"/>
              <a:t>3. W sytuacji gdy warunek podstawowy nie był spełniony w momencie zatwierdzenia programu lub zmiany programu, państwo członkowskie informuje Komisję, gdy tylko uzna, że warunek podstawowy został spełniony, podając uzasadnienie spełnienia warunku. </a:t>
            </a:r>
          </a:p>
          <a:p>
            <a:r>
              <a:rPr lang="pl-PL" dirty="0" smtClean="0"/>
              <a:t>4. Jak najszybciej i nie później niż w terminie trzech miesięcy od otrzymania informacji, o której mowa w ust. 3, Komisja dokonuje oceny i informuje państwo członkowskie w przypadku gdy zgadza się z nim co do tego, że warunek podstawowy został spełniony. </a:t>
            </a:r>
          </a:p>
          <a:p>
            <a:r>
              <a:rPr lang="pl-PL" dirty="0" smtClean="0"/>
              <a:t>W przypadku gdy Komisja nie zgadza się z państwem członkowskim odnośnie do spełnienia warunku podstawowego, informuje o tym państwo członkowskie i przedstawia swoją ocenę. </a:t>
            </a:r>
          </a:p>
          <a:p>
            <a:r>
              <a:rPr lang="pl-PL" dirty="0" smtClean="0"/>
              <a:t>W przypadku gdy państwo członkowskie nie zgadza się z oceną Komisji, przedstawia swoje uwagi w terminie jednego miesiąca, a Komisja postępuje zgodnie z akapitem pierwszym. W przypadku gdy państwo członkowskie zgadza się z oceną Komisji, postępuje zgodnie z ust. 3. </a:t>
            </a:r>
          </a:p>
          <a:p>
            <a:r>
              <a:rPr lang="pl-PL" dirty="0" smtClean="0"/>
              <a:t>5. Bez uszczerbku dla art. 105, wydatki dotyczące operacji związanych z celem szczegółowym mogą zostać ujęte we wnioskach o płatność, ale nie są zwracane przez Komisję do czasu poinformowania państwa członkowskiego przez Komisję o spełnieniu warunku podstawowego na podstawie ust. 4 akapit pierwszy niniejszego artykułu. </a:t>
            </a:r>
          </a:p>
          <a:p>
            <a:r>
              <a:rPr lang="pl-PL" dirty="0" smtClean="0"/>
              <a:t>Akapit pierwszy nie ma zastosowania do operacji przyczyniających się do spełnienia stosownego warunku podstawowego. </a:t>
            </a:r>
          </a:p>
          <a:p>
            <a:r>
              <a:rPr lang="pl-PL" dirty="0" smtClean="0"/>
              <a:t>6. Państwo członkowskie zapewnia, by warunki podstawowe były spełniane i przestrzegane przez cały okres programowania. Informuje Komisję o wszelkich zmianach mających wpływ na to, czy warunki podstawowe są spełnione. </a:t>
            </a:r>
          </a:p>
          <a:p>
            <a:r>
              <a:rPr lang="pl-PL" dirty="0" smtClean="0"/>
              <a:t>W przypadku gdy Komisja uważa, że warunek podstawowy przestał być spełniany, informuje o tym państwo członkowskie, przedstawiając swoją ocenę. Następnie należy postępować zgodnie z procedurą określoną w ust. 4 akapity drugi i trzeci. </a:t>
            </a:r>
          </a:p>
          <a:p>
            <a:r>
              <a:rPr lang="pl-PL" dirty="0" smtClean="0"/>
              <a:t>W przypadku gdy Komisja stwierdzi, że warunek podstawowy w dalszym ciągu nie jest spełniony na podstawie uwag państwa członkowskiego, wydatki związane z danym celem szczegółowym mogą, bez uszczerbku dla art. 105, zostać ujęte we wnioskach o płatność, ale nie są refundowane przez Komisję do czasu poinformowania państwa członkowskiego przez Komisję o spełnieniu warunku podstawowego na podstawie ust. 4 akapit pierwszy niniejszego artykułu.</a:t>
            </a:r>
          </a:p>
          <a:p>
            <a:endParaRPr lang="pl-PL" b="0" dirty="0" smtClean="0"/>
          </a:p>
          <a:p>
            <a:r>
              <a:rPr lang="pl-PL" b="0" dirty="0" smtClean="0"/>
              <a:t>Art.</a:t>
            </a:r>
            <a:r>
              <a:rPr lang="pl-PL" b="0" baseline="0" dirty="0" smtClean="0"/>
              <a:t> 73.1.</a:t>
            </a:r>
            <a:r>
              <a:rPr lang="pl-PL" dirty="0" smtClean="0"/>
              <a:t>Do celów wyboru operacji instytucja zarządzająca ustanawia i stosuje kryteria i procedury, które są niedyskryminacyjne, przejrzyste, zapewniają dostępność dla osób z niepełnosprawnościami i równouprawnienie płci oraz uwzględniają Kartę praw podstawowych Unii Europejskiej, zasadę zrównoważonego rozwoju oraz unijną politykę w dziedzinie środowiska zgodnie z art. 11 i art. 191 ust. 1 TFUE.</a:t>
            </a:r>
          </a:p>
          <a:p>
            <a:r>
              <a:rPr lang="pl-PL" b="0" dirty="0" smtClean="0"/>
              <a:t>2. </a:t>
            </a:r>
            <a:r>
              <a:rPr lang="pl-PL" dirty="0" smtClean="0"/>
              <a:t>Podczas wyboru operacji instytucja zarządzająca:</a:t>
            </a:r>
          </a:p>
          <a:p>
            <a:r>
              <a:rPr lang="pl-PL" dirty="0" smtClean="0"/>
              <a:t>b) zapewnia, aby wybrane operacje, które wchodzą w zakres warunku podstawowego, były spójne z odpowiednimi strategiami i dokumentami dotyczącymi planowania ustanowionymi w celu spełnienia tego warunku podstawowego;</a:t>
            </a:r>
            <a:endParaRPr lang="pl-PL" b="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4490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7168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1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10.jpeg"/><Relationship Id="rId2" Type="http://schemas.openxmlformats.org/officeDocument/2006/relationships/image" Target="../media/image4.png"/><Relationship Id="rId16" Type="http://schemas.openxmlformats.org/officeDocument/2006/relationships/image" Target="../media/image2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4" Type="http://schemas.openxmlformats.org/officeDocument/2006/relationships/image" Target="../media/image9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17.04.2023</a:t>
            </a:fld>
            <a:endParaRPr lang="pl-PL" dirty="0"/>
          </a:p>
        </p:txBody>
      </p:sp>
      <p:pic>
        <p:nvPicPr>
          <p:cNvPr id="17" name="Obraz 16" descr="flaga Unii Europejskiej z dopiskiem dofinansowane przez Unię Europejską">
            <a:extLst>
              <a:ext uri="{FF2B5EF4-FFF2-40B4-BE49-F238E27FC236}">
                <a16:creationId xmlns:a16="http://schemas.microsoft.com/office/drawing/2014/main" id="{8AE6A136-8050-4F87-8CFA-9081E95DD68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8" name="Obraz 17" descr="barwy RP">
            <a:extLst>
              <a:ext uri="{FF2B5EF4-FFF2-40B4-BE49-F238E27FC236}">
                <a16:creationId xmlns:a16="http://schemas.microsoft.com/office/drawing/2014/main" id="{EE0A6F40-6C31-4E70-8EAE-7E07678F339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2C4B7E3B-5C36-4D17-A68D-F7D64D08732B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id="{7E173582-5E55-4436-9116-98E990C9551E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2" name="Obraz 21">
            <a:extLst>
              <a:ext uri="{FF2B5EF4-FFF2-40B4-BE49-F238E27FC236}">
                <a16:creationId xmlns:a16="http://schemas.microsoft.com/office/drawing/2014/main" id="{1DE8140D-601B-4741-96F5-2F7F72D3DCA1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transition spd="slow">
    <p:push dir="u"/>
  </p:transition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id="{19DF44D0-55B5-4481-9962-2726CD477642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6" name="Obraz 15" descr="flaga Unii Europejskiej z dopiskiem dofinansowane przez Unię Europejską">
            <a:extLst>
              <a:ext uri="{FF2B5EF4-FFF2-40B4-BE49-F238E27FC236}">
                <a16:creationId xmlns:a16="http://schemas.microsoft.com/office/drawing/2014/main" id="{FA9107B1-BA8F-433F-8944-2652DDD0003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7" name="Obraz 16" descr="barwy RP">
            <a:extLst>
              <a:ext uri="{FF2B5EF4-FFF2-40B4-BE49-F238E27FC236}">
                <a16:creationId xmlns:a16="http://schemas.microsoft.com/office/drawing/2014/main" id="{5E8841BD-6D69-4484-9753-752FF6DB29F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F3D4A016-AF06-439A-B7EA-5A6A09793D5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5130ABD0-6DCA-475C-B17B-A789A7477F7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17.04.2023</a:t>
            </a:fld>
            <a:endParaRPr lang="pl-PL" dirty="0"/>
          </a:p>
        </p:txBody>
      </p:sp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055DAEDC-DA52-4645-BF40-A88A639846F7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cxnSp>
        <p:nvCxnSpPr>
          <p:cNvPr id="7" name="Łącznik prosty 6">
            <a:extLst>
              <a:ext uri="{FF2B5EF4-FFF2-40B4-BE49-F238E27FC236}">
                <a16:creationId xmlns:a16="http://schemas.microsoft.com/office/drawing/2014/main" id="{C2615910-54E6-4967-B844-1DD935944C2B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4" name="Obraz 13">
            <a:extLst>
              <a:ext uri="{FF2B5EF4-FFF2-40B4-BE49-F238E27FC236}">
                <a16:creationId xmlns:a16="http://schemas.microsoft.com/office/drawing/2014/main" id="{0FF797B5-557F-4BF3-835E-D5D470679CD2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transition spd="slow">
    <p:push dir="u"/>
  </p:transition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17.04.2023</a:t>
            </a:fld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id="{BE2F8885-4B26-44AA-8B6E-B2B9ADA9A565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6" name="Obraz 15" descr="flaga Unii Europejskiej z dopiskiem dofinansowane przez Unię Europejską">
            <a:extLst>
              <a:ext uri="{FF2B5EF4-FFF2-40B4-BE49-F238E27FC236}">
                <a16:creationId xmlns:a16="http://schemas.microsoft.com/office/drawing/2014/main" id="{E681A015-0B27-4107-B519-846616AB024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9" name="Obraz 18" descr="barwy RP">
            <a:extLst>
              <a:ext uri="{FF2B5EF4-FFF2-40B4-BE49-F238E27FC236}">
                <a16:creationId xmlns:a16="http://schemas.microsoft.com/office/drawing/2014/main" id="{87848B0D-3B6B-4598-8747-F31E242711E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5E1D0E76-31EF-4D1E-8659-F284E724F5C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E51804CF-FF72-4096-BE18-21BAE99DB59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transition spd="slow">
    <p:push dir="u"/>
  </p:transition>
  <p:extLst mod="1"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transition spd="slow">
    <p:push dir="u"/>
  </p:transition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transition spd="slow">
    <p:push dir="u"/>
  </p:transition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3458" y="3419797"/>
            <a:ext cx="7920115" cy="1933746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Rybackie lokalne grupy działania </a:t>
            </a:r>
            <a:r>
              <a:rPr lang="pl-PL"/>
              <a:t>– </a:t>
            </a:r>
            <a:r>
              <a:rPr lang="pl-PL" smtClean="0"/>
              <a:t>RLGD – </a:t>
            </a:r>
            <a:r>
              <a:rPr lang="pl-PL" dirty="0" smtClean="0"/>
              <a:t>charakterystyka i tryb przyznawania pomocy</a:t>
            </a:r>
            <a:endParaRPr lang="pl-PL" dirty="0"/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 err="1" smtClean="0"/>
              <a:t>wlsr</a:t>
            </a:r>
            <a:r>
              <a:rPr lang="pl-PL" dirty="0" smtClean="0"/>
              <a:t> / 17-18.04.2023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4819" y="179437"/>
            <a:ext cx="8640381" cy="1080001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pl-PL" dirty="0" smtClean="0"/>
              <a:t>Udział RLGD w przyznawaniu pomocy w Priorytecie </a:t>
            </a:r>
            <a:r>
              <a:rPr lang="pl-PL" dirty="0"/>
              <a:t>3.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- planowany tryb w ustawie i rozporządzeniu</a:t>
            </a:r>
            <a:endParaRPr lang="pl-PL" dirty="0"/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0834648"/>
              </p:ext>
            </p:extLst>
          </p:nvPr>
        </p:nvGraphicFramePr>
        <p:xfrm>
          <a:off x="449362" y="1043533"/>
          <a:ext cx="10009112" cy="62646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185079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4819" y="247501"/>
            <a:ext cx="8640381" cy="1080001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pl-PL" dirty="0" smtClean="0"/>
              <a:t>Rola ARiMR </a:t>
            </a:r>
            <a:r>
              <a:rPr lang="pl-PL" dirty="0"/>
              <a:t>w przyznawaniu pomocy w Priorytecie 3. </a:t>
            </a:r>
            <a:br>
              <a:rPr lang="pl-PL" dirty="0"/>
            </a:br>
            <a:r>
              <a:rPr lang="pl-PL" dirty="0"/>
              <a:t>- planowany tryb w ustawie i rozporządzeniu</a:t>
            </a: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4360116"/>
              </p:ext>
            </p:extLst>
          </p:nvPr>
        </p:nvGraphicFramePr>
        <p:xfrm>
          <a:off x="809402" y="1475462"/>
          <a:ext cx="9433048" cy="5544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521989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Dziękuję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259948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4819" y="211449"/>
            <a:ext cx="8640381" cy="1840196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dirty="0" smtClean="0"/>
              <a:t>Podstawy realizacji rozwoju lokalnego kierowanego przez społeczność (RLKS) </a:t>
            </a:r>
            <a:br>
              <a:rPr lang="pl-PL" sz="3200" dirty="0" smtClean="0"/>
            </a:br>
            <a:r>
              <a:rPr lang="pl-PL" sz="3200" dirty="0" smtClean="0"/>
              <a:t>w ramach </a:t>
            </a:r>
            <a:r>
              <a:rPr lang="pl-PL" sz="3200" dirty="0"/>
              <a:t>Europejskiego Funduszu Morskiego, Rybackiego i Akwakultury</a:t>
            </a:r>
            <a:r>
              <a:rPr lang="pl-PL" sz="3200" dirty="0" smtClean="0"/>
              <a:t> (EFMRA)</a:t>
            </a:r>
            <a:endParaRPr lang="pl-PL" sz="3200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6875188"/>
              </p:ext>
            </p:extLst>
          </p:nvPr>
        </p:nvGraphicFramePr>
        <p:xfrm>
          <a:off x="1011167" y="2051645"/>
          <a:ext cx="8640382" cy="496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625644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907" y="395461"/>
            <a:ext cx="8640381" cy="791409"/>
          </a:xfrm>
        </p:spPr>
        <p:txBody>
          <a:bodyPr>
            <a:normAutofit/>
          </a:bodyPr>
          <a:lstStyle/>
          <a:p>
            <a:pPr algn="ctr"/>
            <a:r>
              <a:rPr lang="pl-PL" sz="3200" dirty="0" smtClean="0"/>
              <a:t>Przepisy krajowe – stan prac  </a:t>
            </a:r>
            <a:endParaRPr lang="pl-PL" sz="3200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9212705"/>
              </p:ext>
            </p:extLst>
          </p:nvPr>
        </p:nvGraphicFramePr>
        <p:xfrm>
          <a:off x="1032852" y="971525"/>
          <a:ext cx="8640382" cy="58329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569359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323453"/>
            <a:ext cx="8640381" cy="1080001"/>
          </a:xfrm>
        </p:spPr>
        <p:txBody>
          <a:bodyPr/>
          <a:lstStyle/>
          <a:p>
            <a:r>
              <a:rPr lang="pl-PL" dirty="0" smtClean="0"/>
              <a:t>Przepisy krajowe – stan prac nad Priorytetem 3. </a:t>
            </a:r>
            <a:br>
              <a:rPr lang="pl-PL" dirty="0" smtClean="0"/>
            </a:b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7676650"/>
              </p:ext>
            </p:extLst>
          </p:nvPr>
        </p:nvGraphicFramePr>
        <p:xfrm>
          <a:off x="1025525" y="899517"/>
          <a:ext cx="8640763" cy="5760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459118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35143" y="467469"/>
            <a:ext cx="8640381" cy="1080001"/>
          </a:xfrm>
        </p:spPr>
        <p:txBody>
          <a:bodyPr>
            <a:normAutofit/>
          </a:bodyPr>
          <a:lstStyle/>
          <a:p>
            <a:pPr algn="ctr"/>
            <a:r>
              <a:rPr lang="pl-PL" sz="3200" dirty="0" smtClean="0"/>
              <a:t>RLKS w </a:t>
            </a:r>
            <a:r>
              <a:rPr lang="pl-PL" sz="3200" dirty="0"/>
              <a:t>ramach </a:t>
            </a:r>
            <a:r>
              <a:rPr lang="pl-PL" sz="3200" dirty="0" smtClean="0"/>
              <a:t>EFMRA – nowe rozwiązania </a:t>
            </a:r>
            <a:endParaRPr lang="pl-PL" sz="3200" dirty="0"/>
          </a:p>
        </p:txBody>
      </p:sp>
      <p:graphicFrame>
        <p:nvGraphicFramePr>
          <p:cNvPr id="8" name="Symbol zastępczy zawartości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2926008"/>
              </p:ext>
            </p:extLst>
          </p:nvPr>
        </p:nvGraphicFramePr>
        <p:xfrm>
          <a:off x="1025907" y="1043534"/>
          <a:ext cx="8640382" cy="5976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510262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907" y="251445"/>
            <a:ext cx="8640381" cy="1080001"/>
          </a:xfrm>
        </p:spPr>
        <p:txBody>
          <a:bodyPr>
            <a:normAutofit/>
          </a:bodyPr>
          <a:lstStyle/>
          <a:p>
            <a:pPr algn="ctr"/>
            <a:r>
              <a:rPr lang="pl-PL" sz="3200" dirty="0"/>
              <a:t>Rybackie lokalne grupy działania (RLGD</a:t>
            </a:r>
            <a:r>
              <a:rPr lang="pl-PL" sz="3200" dirty="0" smtClean="0"/>
              <a:t>) – charakterystyka w ustawie o EFMRA</a:t>
            </a:r>
            <a:endParaRPr lang="pl-PL" sz="3200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3730979"/>
              </p:ext>
            </p:extLst>
          </p:nvPr>
        </p:nvGraphicFramePr>
        <p:xfrm>
          <a:off x="1025907" y="1187549"/>
          <a:ext cx="8640382" cy="5832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322879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347" y="323454"/>
            <a:ext cx="8640381" cy="720080"/>
          </a:xfrm>
        </p:spPr>
        <p:txBody>
          <a:bodyPr>
            <a:normAutofit/>
          </a:bodyPr>
          <a:lstStyle/>
          <a:p>
            <a:r>
              <a:rPr lang="pl-PL" dirty="0" smtClean="0"/>
              <a:t>Regulacja UE  - art</a:t>
            </a:r>
            <a:r>
              <a:rPr lang="pl-PL" dirty="0"/>
              <a:t>. 33 </a:t>
            </a:r>
            <a:r>
              <a:rPr lang="pl-PL" dirty="0" smtClean="0"/>
              <a:t>rozporządzenia </a:t>
            </a:r>
            <a:r>
              <a:rPr lang="pl-PL" dirty="0"/>
              <a:t>ogólnego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81410" y="1187549"/>
            <a:ext cx="9162359" cy="5472607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l-PL" sz="1700" dirty="0" smtClean="0"/>
              <a:t>1</a:t>
            </a:r>
            <a:r>
              <a:rPr lang="pl-PL" sz="1700" dirty="0"/>
              <a:t>. Lokalne grupy działania opracowują i realizują strategie, o których mowa w art. 31 ust. 2 lit. c</a:t>
            </a:r>
            <a:r>
              <a:rPr lang="pl-PL" sz="1700" dirty="0" smtClean="0"/>
              <a:t>).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700" dirty="0"/>
              <a:t>2. Instytucje zarządzające zapewniają, aby lokalne grupy działania sprzyjały włączeniu oraz, aby albo </a:t>
            </a:r>
            <a:r>
              <a:rPr lang="pl-PL" sz="1700" dirty="0" smtClean="0"/>
              <a:t>wybrały jednego </a:t>
            </a:r>
            <a:r>
              <a:rPr lang="pl-PL" sz="1700" dirty="0"/>
              <a:t>partnera w ramach grupy jako partnera wiodącego w kwestiach administracyjnych i finansowych, </a:t>
            </a:r>
            <a:r>
              <a:rPr lang="pl-PL" sz="1700" dirty="0" smtClean="0"/>
              <a:t>albo zrzeszyły </a:t>
            </a:r>
            <a:r>
              <a:rPr lang="pl-PL" sz="1700" dirty="0"/>
              <a:t>się w ustanowionej z mocy prawa wspólnej strukturze</a:t>
            </a:r>
            <a:r>
              <a:rPr lang="pl-PL" sz="1700" dirty="0" smtClean="0"/>
              <a:t>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700" dirty="0"/>
              <a:t>3. Następujące zadania są wykonywane na zasadzie wyłączności przez lokalne grupy działania:</a:t>
            </a:r>
            <a:endParaRPr lang="pl-PL" sz="1700" dirty="0" smtClean="0"/>
          </a:p>
          <a:p>
            <a:pPr marL="263525" lvl="1" indent="-169863">
              <a:spcBef>
                <a:spcPts val="0"/>
              </a:spcBef>
              <a:buNone/>
            </a:pPr>
            <a:r>
              <a:rPr lang="pl-PL" sz="1700" b="1" dirty="0" smtClean="0"/>
              <a:t>a) rozwijanie </a:t>
            </a:r>
            <a:r>
              <a:rPr lang="pl-PL" sz="1700" b="1" dirty="0"/>
              <a:t>zdolności podmiotów lokalnych do opracowywania i wdrażania operacji;</a:t>
            </a:r>
          </a:p>
          <a:p>
            <a:pPr marL="263525" lvl="1" indent="-169863">
              <a:spcBef>
                <a:spcPts val="0"/>
              </a:spcBef>
              <a:buNone/>
            </a:pPr>
            <a:r>
              <a:rPr lang="pl-PL" sz="1700" b="1" dirty="0"/>
              <a:t>b</a:t>
            </a:r>
            <a:r>
              <a:rPr lang="pl-PL" sz="1700" b="1" dirty="0" smtClean="0"/>
              <a:t>) opracowanie </a:t>
            </a:r>
            <a:r>
              <a:rPr lang="pl-PL" sz="1700" b="1" dirty="0"/>
              <a:t>niedyskryminującej i przejrzystej procedury i kryteriów wyboru, które pozwalają uniknąć </a:t>
            </a:r>
            <a:r>
              <a:rPr lang="pl-PL" sz="1700" b="1" dirty="0" smtClean="0"/>
              <a:t>konfliktu interesów </a:t>
            </a:r>
            <a:r>
              <a:rPr lang="pl-PL" sz="1700" b="1" dirty="0"/>
              <a:t>i zapewniają, aby żadna pojedyncza grupa interesu nie kontrolowała decyzji w sprawie wyboru;</a:t>
            </a:r>
          </a:p>
          <a:p>
            <a:pPr marL="263525" lvl="1" indent="-169863">
              <a:spcBef>
                <a:spcPts val="0"/>
              </a:spcBef>
              <a:buNone/>
            </a:pPr>
            <a:r>
              <a:rPr lang="pl-PL" sz="1700" b="1" dirty="0"/>
              <a:t>c</a:t>
            </a:r>
            <a:r>
              <a:rPr lang="pl-PL" sz="1700" b="1" dirty="0" smtClean="0"/>
              <a:t>) przygotowywanie </a:t>
            </a:r>
            <a:r>
              <a:rPr lang="pl-PL" sz="1700" b="1" dirty="0"/>
              <a:t>i publikowanie naborów wniosków;</a:t>
            </a:r>
          </a:p>
          <a:p>
            <a:pPr marL="263525" lvl="1" indent="-169863">
              <a:spcBef>
                <a:spcPts val="0"/>
              </a:spcBef>
              <a:buNone/>
            </a:pPr>
            <a:r>
              <a:rPr lang="pl-PL" sz="1700" b="1" dirty="0"/>
              <a:t>d</a:t>
            </a:r>
            <a:r>
              <a:rPr lang="pl-PL" sz="1700" b="1" dirty="0" smtClean="0"/>
              <a:t>) wybór </a:t>
            </a:r>
            <a:r>
              <a:rPr lang="pl-PL" sz="1700" b="1" dirty="0"/>
              <a:t>operacji i ustalanie kwoty wsparcia oraz przedstawianie wniosków podmiotowi odpowiedzialnemu </a:t>
            </a:r>
            <a:r>
              <a:rPr lang="pl-PL" sz="1700" b="1" dirty="0" smtClean="0"/>
              <a:t>za ostateczną </a:t>
            </a:r>
            <a:r>
              <a:rPr lang="pl-PL" sz="1700" b="1" dirty="0"/>
              <a:t>weryfikację kwalifikowalności przed ich zatwierdzeniem;</a:t>
            </a:r>
          </a:p>
          <a:p>
            <a:pPr marL="263525" lvl="1" indent="-169863">
              <a:spcBef>
                <a:spcPts val="0"/>
              </a:spcBef>
              <a:buNone/>
            </a:pPr>
            <a:r>
              <a:rPr lang="pl-PL" sz="1700" b="1" dirty="0"/>
              <a:t>e</a:t>
            </a:r>
            <a:r>
              <a:rPr lang="pl-PL" sz="1700" b="1" dirty="0" smtClean="0"/>
              <a:t>) monitorowanie </a:t>
            </a:r>
            <a:r>
              <a:rPr lang="pl-PL" sz="1700" b="1" dirty="0"/>
              <a:t>postępów w osiąganiu celów wyznaczonych w strategii;</a:t>
            </a:r>
          </a:p>
          <a:p>
            <a:pPr marL="263525" lvl="1" indent="-169863">
              <a:spcBef>
                <a:spcPts val="0"/>
              </a:spcBef>
              <a:buNone/>
            </a:pPr>
            <a:r>
              <a:rPr lang="pl-PL" sz="1700" b="1" dirty="0"/>
              <a:t>f</a:t>
            </a:r>
            <a:r>
              <a:rPr lang="pl-PL" sz="1700" b="1" dirty="0" smtClean="0"/>
              <a:t>) ewaluacja </a:t>
            </a:r>
            <a:r>
              <a:rPr lang="pl-PL" sz="1700" b="1" dirty="0"/>
              <a:t>realizacji strategii</a:t>
            </a:r>
            <a:r>
              <a:rPr lang="pl-PL" sz="1700" b="1" dirty="0" smtClean="0"/>
              <a:t>.</a:t>
            </a:r>
            <a:r>
              <a:rPr lang="pl-PL" sz="1700" b="1" dirty="0"/>
              <a:t> </a:t>
            </a:r>
            <a:r>
              <a:rPr lang="pl-PL" sz="1700" dirty="0"/>
              <a:t>(…)</a:t>
            </a:r>
            <a:endParaRPr lang="pl-PL" sz="17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l-PL" sz="1700" dirty="0" smtClean="0"/>
              <a:t>5</a:t>
            </a:r>
            <a:r>
              <a:rPr lang="pl-PL" sz="1700" dirty="0"/>
              <a:t>. Lokalna grupa działania może być beneficjentem i może wdrażać operacje zgodnie ze strategią, o ile </a:t>
            </a:r>
            <a:r>
              <a:rPr lang="pl-PL" sz="1700" dirty="0" smtClean="0"/>
              <a:t>lokalna grupa </a:t>
            </a:r>
            <a:r>
              <a:rPr lang="pl-PL" sz="1700" dirty="0"/>
              <a:t>działania zapewnia przestrzeganie tej zasady rozdziału funkcji.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480975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4819" y="323453"/>
            <a:ext cx="8640381" cy="1152127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>Wspólny tryb stosowany dla wszystkich typów pomocy finansowej w Priorytecie 3. </a:t>
            </a: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272302"/>
              </p:ext>
            </p:extLst>
          </p:nvPr>
        </p:nvGraphicFramePr>
        <p:xfrm>
          <a:off x="593378" y="1403573"/>
          <a:ext cx="9505055" cy="594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84380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02653" y="257844"/>
            <a:ext cx="8640381" cy="713904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Projektowany tryb przyznawania pomocy w Programie </a:t>
            </a: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6455998"/>
              </p:ext>
            </p:extLst>
          </p:nvPr>
        </p:nvGraphicFramePr>
        <p:xfrm>
          <a:off x="1025906" y="1115584"/>
          <a:ext cx="9144535" cy="5616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955352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539</TotalTime>
  <Words>1809</Words>
  <Application>Microsoft Office PowerPoint</Application>
  <PresentationFormat>Niestandardowy</PresentationFormat>
  <Paragraphs>111</Paragraphs>
  <Slides>12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6" baseType="lpstr">
      <vt:lpstr>Arial</vt:lpstr>
      <vt:lpstr>Calibri</vt:lpstr>
      <vt:lpstr>Open Sans</vt:lpstr>
      <vt:lpstr>Motyw pakietu Office</vt:lpstr>
      <vt:lpstr> Rybackie lokalne grupy działania – RLGD – charakterystyka i tryb przyznawania pomocy</vt:lpstr>
      <vt:lpstr>Podstawy realizacji rozwoju lokalnego kierowanego przez społeczność (RLKS)  w ramach Europejskiego Funduszu Morskiego, Rybackiego i Akwakultury (EFMRA)</vt:lpstr>
      <vt:lpstr>Przepisy krajowe – stan prac  </vt:lpstr>
      <vt:lpstr>Przepisy krajowe – stan prac nad Priorytetem 3.  </vt:lpstr>
      <vt:lpstr>RLKS w ramach EFMRA – nowe rozwiązania </vt:lpstr>
      <vt:lpstr>Rybackie lokalne grupy działania (RLGD) – charakterystyka w ustawie o EFMRA</vt:lpstr>
      <vt:lpstr>Regulacja UE  - art. 33 rozporządzenia ogólnego</vt:lpstr>
      <vt:lpstr>Wspólny tryb stosowany dla wszystkich typów pomocy finansowej w Priorytecie 3. </vt:lpstr>
      <vt:lpstr>Projektowany tryb przyznawania pomocy w Programie </vt:lpstr>
      <vt:lpstr>Udział RLGD w przyznawaniu pomocy w Priorytecie 3.  - planowany tryb w ustawie i rozporządzeniu</vt:lpstr>
      <vt:lpstr>Rola ARiMR w przyznawaniu pomocy w Priorytecie 3.  - planowany tryb w ustawie i rozporządzeniu</vt:lpstr>
      <vt:lpstr>Dziękuję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Kaniewska-Królak Marta</cp:lastModifiedBy>
  <cp:revision>56</cp:revision>
  <dcterms:created xsi:type="dcterms:W3CDTF">2022-06-22T09:40:44Z</dcterms:created>
  <dcterms:modified xsi:type="dcterms:W3CDTF">2023-04-17T06:24:13Z</dcterms:modified>
</cp:coreProperties>
</file>